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7"/>
  </p:notesMasterIdLst>
  <p:sldIdLst>
    <p:sldId id="257" r:id="rId6"/>
    <p:sldId id="258" r:id="rId7"/>
    <p:sldId id="331" r:id="rId8"/>
    <p:sldId id="281" r:id="rId9"/>
    <p:sldId id="282" r:id="rId10"/>
    <p:sldId id="301" r:id="rId11"/>
    <p:sldId id="302" r:id="rId12"/>
    <p:sldId id="283" r:id="rId13"/>
    <p:sldId id="336" r:id="rId14"/>
    <p:sldId id="285" r:id="rId15"/>
    <p:sldId id="286" r:id="rId16"/>
    <p:sldId id="333" r:id="rId17"/>
    <p:sldId id="287" r:id="rId18"/>
    <p:sldId id="288" r:id="rId19"/>
    <p:sldId id="325" r:id="rId20"/>
    <p:sldId id="314" r:id="rId21"/>
    <p:sldId id="319" r:id="rId22"/>
    <p:sldId id="320" r:id="rId23"/>
    <p:sldId id="328" r:id="rId24"/>
    <p:sldId id="329" r:id="rId25"/>
    <p:sldId id="327" r:id="rId2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497F31-041A-4003-9BA8-6A2D59E280ED}" v="1042" dt="2024-03-14T09:50:44.0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19" autoAdjust="0"/>
    <p:restoredTop sz="94660"/>
  </p:normalViewPr>
  <p:slideViewPr>
    <p:cSldViewPr snapToGrid="0">
      <p:cViewPr>
        <p:scale>
          <a:sx n="66" d="100"/>
          <a:sy n="66" d="100"/>
        </p:scale>
        <p:origin x="2046" y="12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i Taimi" userId="64e25521-8f87-4a99-993c-333f40d8e4c0" providerId="ADAL" clId="{A4497F31-041A-4003-9BA8-6A2D59E280ED}"/>
    <pc:docChg chg="undo custSel addSld delSld modSld">
      <pc:chgData name="Jari Taimi" userId="64e25521-8f87-4a99-993c-333f40d8e4c0" providerId="ADAL" clId="{A4497F31-041A-4003-9BA8-6A2D59E280ED}" dt="2024-03-14T09:50:44.092" v="2863" actId="207"/>
      <pc:docMkLst>
        <pc:docMk/>
      </pc:docMkLst>
      <pc:sldChg chg="modSp mod modTransition">
        <pc:chgData name="Jari Taimi" userId="64e25521-8f87-4a99-993c-333f40d8e4c0" providerId="ADAL" clId="{A4497F31-041A-4003-9BA8-6A2D59E280ED}" dt="2024-03-14T09:38:20.739" v="2818"/>
        <pc:sldMkLst>
          <pc:docMk/>
          <pc:sldMk cId="1408262273" sldId="257"/>
        </pc:sldMkLst>
        <pc:spChg chg="mod">
          <ac:chgData name="Jari Taimi" userId="64e25521-8f87-4a99-993c-333f40d8e4c0" providerId="ADAL" clId="{A4497F31-041A-4003-9BA8-6A2D59E280ED}" dt="2024-02-29T11:34:24.926" v="7" actId="20577"/>
          <ac:spMkLst>
            <pc:docMk/>
            <pc:sldMk cId="1408262273" sldId="257"/>
            <ac:spMk id="2" creationId="{704FD49E-37B5-4CA8-8469-47A15EE1F092}"/>
          </ac:spMkLst>
        </pc:spChg>
      </pc:sldChg>
      <pc:sldChg chg="modSp mod modTransition">
        <pc:chgData name="Jari Taimi" userId="64e25521-8f87-4a99-993c-333f40d8e4c0" providerId="ADAL" clId="{A4497F31-041A-4003-9BA8-6A2D59E280ED}" dt="2024-03-14T09:38:16.787" v="2817"/>
        <pc:sldMkLst>
          <pc:docMk/>
          <pc:sldMk cId="1532954399" sldId="258"/>
        </pc:sldMkLst>
        <pc:spChg chg="mod">
          <ac:chgData name="Jari Taimi" userId="64e25521-8f87-4a99-993c-333f40d8e4c0" providerId="ADAL" clId="{A4497F31-041A-4003-9BA8-6A2D59E280ED}" dt="2024-03-08T09:24:52.996" v="693" actId="20577"/>
          <ac:spMkLst>
            <pc:docMk/>
            <pc:sldMk cId="1532954399" sldId="258"/>
            <ac:spMk id="11" creationId="{E88EFC75-E268-4ED9-8DE1-B7910F255D3E}"/>
          </ac:spMkLst>
        </pc:spChg>
      </pc:sldChg>
      <pc:sldChg chg="addSp delSp modSp mod modTransition delAnim modAnim">
        <pc:chgData name="Jari Taimi" userId="64e25521-8f87-4a99-993c-333f40d8e4c0" providerId="ADAL" clId="{A4497F31-041A-4003-9BA8-6A2D59E280ED}" dt="2024-03-14T09:39:08.732" v="2820"/>
        <pc:sldMkLst>
          <pc:docMk/>
          <pc:sldMk cId="105123519" sldId="281"/>
        </pc:sldMkLst>
        <pc:spChg chg="mod">
          <ac:chgData name="Jari Taimi" userId="64e25521-8f87-4a99-993c-333f40d8e4c0" providerId="ADAL" clId="{A4497F31-041A-4003-9BA8-6A2D59E280ED}" dt="2024-02-29T11:36:44.299" v="170" actId="20577"/>
          <ac:spMkLst>
            <pc:docMk/>
            <pc:sldMk cId="105123519" sldId="281"/>
            <ac:spMk id="2" creationId="{058F479D-5208-465C-A7B8-BD9DC484DB0B}"/>
          </ac:spMkLst>
        </pc:spChg>
        <pc:spChg chg="mod">
          <ac:chgData name="Jari Taimi" userId="64e25521-8f87-4a99-993c-333f40d8e4c0" providerId="ADAL" clId="{A4497F31-041A-4003-9BA8-6A2D59E280ED}" dt="2024-02-29T11:42:00.167" v="250" actId="1076"/>
          <ac:spMkLst>
            <pc:docMk/>
            <pc:sldMk cId="105123519" sldId="281"/>
            <ac:spMk id="4" creationId="{76A024EB-2C0B-430B-A546-0D2D3D035669}"/>
          </ac:spMkLst>
        </pc:spChg>
        <pc:spChg chg="mod">
          <ac:chgData name="Jari Taimi" userId="64e25521-8f87-4a99-993c-333f40d8e4c0" providerId="ADAL" clId="{A4497F31-041A-4003-9BA8-6A2D59E280ED}" dt="2024-02-29T11:42:09.916" v="252" actId="1076"/>
          <ac:spMkLst>
            <pc:docMk/>
            <pc:sldMk cId="105123519" sldId="281"/>
            <ac:spMk id="5" creationId="{B8FB8EAA-CB36-4411-BAD2-09161DBC901B}"/>
          </ac:spMkLst>
        </pc:spChg>
        <pc:spChg chg="del mod">
          <ac:chgData name="Jari Taimi" userId="64e25521-8f87-4a99-993c-333f40d8e4c0" providerId="ADAL" clId="{A4497F31-041A-4003-9BA8-6A2D59E280ED}" dt="2024-02-29T11:42:32.604" v="258"/>
          <ac:spMkLst>
            <pc:docMk/>
            <pc:sldMk cId="105123519" sldId="281"/>
            <ac:spMk id="6" creationId="{3581322B-1577-498F-A354-FF2D2A8402E6}"/>
          </ac:spMkLst>
        </pc:spChg>
        <pc:spChg chg="add mod">
          <ac:chgData name="Jari Taimi" userId="64e25521-8f87-4a99-993c-333f40d8e4c0" providerId="ADAL" clId="{A4497F31-041A-4003-9BA8-6A2D59E280ED}" dt="2024-02-29T11:42:25.274" v="255" actId="1076"/>
          <ac:spMkLst>
            <pc:docMk/>
            <pc:sldMk cId="105123519" sldId="281"/>
            <ac:spMk id="9" creationId="{54094F06-C727-DE33-CFB5-DCCCAC38ADA6}"/>
          </ac:spMkLst>
        </pc:spChg>
        <pc:cxnChg chg="mod">
          <ac:chgData name="Jari Taimi" userId="64e25521-8f87-4a99-993c-333f40d8e4c0" providerId="ADAL" clId="{A4497F31-041A-4003-9BA8-6A2D59E280ED}" dt="2024-02-29T11:41:38.435" v="246" actId="14100"/>
          <ac:cxnSpMkLst>
            <pc:docMk/>
            <pc:sldMk cId="105123519" sldId="281"/>
            <ac:cxnSpMk id="11" creationId="{DE525DE1-0F8A-433C-8E27-E87080E6793D}"/>
          </ac:cxnSpMkLst>
        </pc:cxnChg>
        <pc:cxnChg chg="mod">
          <ac:chgData name="Jari Taimi" userId="64e25521-8f87-4a99-993c-333f40d8e4c0" providerId="ADAL" clId="{A4497F31-041A-4003-9BA8-6A2D59E280ED}" dt="2024-02-29T11:42:29.161" v="256" actId="1076"/>
          <ac:cxnSpMkLst>
            <pc:docMk/>
            <pc:sldMk cId="105123519" sldId="281"/>
            <ac:cxnSpMk id="18" creationId="{4B6F549D-607B-42DD-B26A-023989AC1CD5}"/>
          </ac:cxnSpMkLst>
        </pc:cxnChg>
      </pc:sldChg>
      <pc:sldChg chg="modSp mod modTransition modAnim">
        <pc:chgData name="Jari Taimi" userId="64e25521-8f87-4a99-993c-333f40d8e4c0" providerId="ADAL" clId="{A4497F31-041A-4003-9BA8-6A2D59E280ED}" dt="2024-03-14T09:39:33.505" v="2822"/>
        <pc:sldMkLst>
          <pc:docMk/>
          <pc:sldMk cId="323145773" sldId="282"/>
        </pc:sldMkLst>
        <pc:spChg chg="mod">
          <ac:chgData name="Jari Taimi" userId="64e25521-8f87-4a99-993c-333f40d8e4c0" providerId="ADAL" clId="{A4497F31-041A-4003-9BA8-6A2D59E280ED}" dt="2024-02-29T11:35:14.701" v="59" actId="20577"/>
          <ac:spMkLst>
            <pc:docMk/>
            <pc:sldMk cId="323145773" sldId="282"/>
            <ac:spMk id="10" creationId="{BFCB9E78-1780-4634-B751-C9505E6D6E29}"/>
          </ac:spMkLst>
        </pc:spChg>
      </pc:sldChg>
      <pc:sldChg chg="modSp mod">
        <pc:chgData name="Jari Taimi" userId="64e25521-8f87-4a99-993c-333f40d8e4c0" providerId="ADAL" clId="{A4497F31-041A-4003-9BA8-6A2D59E280ED}" dt="2024-03-08T09:49:25.785" v="1039" actId="20577"/>
        <pc:sldMkLst>
          <pc:docMk/>
          <pc:sldMk cId="3808018407" sldId="283"/>
        </pc:sldMkLst>
        <pc:spChg chg="mod">
          <ac:chgData name="Jari Taimi" userId="64e25521-8f87-4a99-993c-333f40d8e4c0" providerId="ADAL" clId="{A4497F31-041A-4003-9BA8-6A2D59E280ED}" dt="2024-03-08T09:49:25.785" v="1039" actId="20577"/>
          <ac:spMkLst>
            <pc:docMk/>
            <pc:sldMk cId="3808018407" sldId="283"/>
            <ac:spMk id="10" creationId="{1BC2A75A-4AF3-4F2B-B897-57F5D883A436}"/>
          </ac:spMkLst>
        </pc:spChg>
      </pc:sldChg>
      <pc:sldChg chg="addSp delSp modSp del mod setBg modClrScheme delAnim modAnim chgLayout">
        <pc:chgData name="Jari Taimi" userId="64e25521-8f87-4a99-993c-333f40d8e4c0" providerId="ADAL" clId="{A4497F31-041A-4003-9BA8-6A2D59E280ED}" dt="2024-03-13T12:14:11.987" v="2667" actId="2696"/>
        <pc:sldMkLst>
          <pc:docMk/>
          <pc:sldMk cId="1786538203" sldId="284"/>
        </pc:sldMkLst>
        <pc:spChg chg="add del mod">
          <ac:chgData name="Jari Taimi" userId="64e25521-8f87-4a99-993c-333f40d8e4c0" providerId="ADAL" clId="{A4497F31-041A-4003-9BA8-6A2D59E280ED}" dt="2024-03-13T09:52:56.560" v="1885"/>
          <ac:spMkLst>
            <pc:docMk/>
            <pc:sldMk cId="1786538203" sldId="284"/>
            <ac:spMk id="3" creationId="{8D66C910-7FCC-54AA-F52F-DF023E6D4FDF}"/>
          </ac:spMkLst>
        </pc:spChg>
        <pc:spChg chg="add del mod">
          <ac:chgData name="Jari Taimi" userId="64e25521-8f87-4a99-993c-333f40d8e4c0" providerId="ADAL" clId="{A4497F31-041A-4003-9BA8-6A2D59E280ED}" dt="2024-03-13T10:36:11.517" v="2150" actId="700"/>
          <ac:spMkLst>
            <pc:docMk/>
            <pc:sldMk cId="1786538203" sldId="284"/>
            <ac:spMk id="87" creationId="{B0B14253-3233-C5DD-A21E-2F94E8194AFA}"/>
          </ac:spMkLst>
        </pc:spChg>
        <pc:spChg chg="add del">
          <ac:chgData name="Jari Taimi" userId="64e25521-8f87-4a99-993c-333f40d8e4c0" providerId="ADAL" clId="{A4497F31-041A-4003-9BA8-6A2D59E280ED}" dt="2024-03-13T10:37:32.705" v="2166" actId="26606"/>
          <ac:spMkLst>
            <pc:docMk/>
            <pc:sldMk cId="1786538203" sldId="284"/>
            <ac:spMk id="96" creationId="{D99D2C73-08B0-4F6B-A8E9-4651E6BDBE48}"/>
          </ac:spMkLst>
        </pc:spChg>
        <pc:spChg chg="add del">
          <ac:chgData name="Jari Taimi" userId="64e25521-8f87-4a99-993c-333f40d8e4c0" providerId="ADAL" clId="{A4497F31-041A-4003-9BA8-6A2D59E280ED}" dt="2024-03-13T10:37:32.705" v="2166" actId="26606"/>
          <ac:spMkLst>
            <pc:docMk/>
            <pc:sldMk cId="1786538203" sldId="284"/>
            <ac:spMk id="98" creationId="{968DB88C-7EF2-487C-85D1-848F61F13E3F}"/>
          </ac:spMkLst>
        </pc:spChg>
        <pc:grpChg chg="add mod">
          <ac:chgData name="Jari Taimi" userId="64e25521-8f87-4a99-993c-333f40d8e4c0" providerId="ADAL" clId="{A4497F31-041A-4003-9BA8-6A2D59E280ED}" dt="2024-03-13T11:06:10.698" v="2422" actId="164"/>
          <ac:grpSpMkLst>
            <pc:docMk/>
            <pc:sldMk cId="1786538203" sldId="284"/>
            <ac:grpSpMk id="126" creationId="{9BD00798-7A40-6AF2-7FA5-45CA77FDE353}"/>
          </ac:grpSpMkLst>
        </pc:grpChg>
        <pc:picChg chg="del">
          <ac:chgData name="Jari Taimi" userId="64e25521-8f87-4a99-993c-333f40d8e4c0" providerId="ADAL" clId="{A4497F31-041A-4003-9BA8-6A2D59E280ED}" dt="2024-03-13T09:52:23.766" v="1884" actId="478"/>
          <ac:picMkLst>
            <pc:docMk/>
            <pc:sldMk cId="1786538203" sldId="284"/>
            <ac:picMk id="4" creationId="{D9785D82-F2D3-4E49-80C3-06310E818CD8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5" creationId="{0020C22A-FA54-D702-09FC-BC528B1AFDE1}"/>
          </ac:picMkLst>
        </pc:picChg>
        <pc:picChg chg="del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6" creationId="{894A1794-75AC-4BD5-89D4-8D48C3DF366A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8" creationId="{BA7857F8-2F1F-853C-D748-900EBDE40C0A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10" creationId="{1B01234F-98A1-ECB7-B770-83927B6196AA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12" creationId="{6754EA93-D845-5440-1054-BBA9183C6EAF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14" creationId="{A831507F-BCCA-8836-538D-D496806583A7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16" creationId="{24F55C37-892A-8583-24C8-B86C97BC64CB}"/>
          </ac:picMkLst>
        </pc:picChg>
        <pc:picChg chg="del mod">
          <ac:chgData name="Jari Taimi" userId="64e25521-8f87-4a99-993c-333f40d8e4c0" providerId="ADAL" clId="{A4497F31-041A-4003-9BA8-6A2D59E280ED}" dt="2024-03-13T09:51:47.465" v="1883" actId="478"/>
          <ac:picMkLst>
            <pc:docMk/>
            <pc:sldMk cId="1786538203" sldId="284"/>
            <ac:picMk id="17" creationId="{C99ECB36-EACC-46AD-9DED-A7B33C3320AD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19" creationId="{1598371B-A769-3E8D-E5DE-8DA36639E4AE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21" creationId="{688AE0C2-FFB4-09F4-1904-A6AFF71D80EF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23" creationId="{FE38D63C-E46D-511D-B73F-DB8AA635554B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25" creationId="{DB625240-3999-156A-A671-A02FD67BC783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27" creationId="{1A4A9C84-CE3E-983F-175D-400C3AEF9604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29" creationId="{E1927AA2-70C4-082E-E290-45CE28F3DBE7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31" creationId="{E250B99F-3638-62F7-4580-94242F12339F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33" creationId="{030B5171-C24B-2B58-C509-93DD6BBC4E87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35" creationId="{F0D69AC1-3163-DA32-3C35-1985F23EAED1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37" creationId="{AF068ACE-DFF1-F8A2-D85D-565CDE2DCF0B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39" creationId="{FF517A57-3E3C-C392-2B48-FEAAEEC881E4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41" creationId="{DE1FABE6-3E17-53AC-066B-FCF074AEF1AE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43" creationId="{1E237542-A0FD-960A-FCD7-DEA319AAFAA6}"/>
          </ac:picMkLst>
        </pc:picChg>
        <pc:picChg chg="add del mod">
          <ac:chgData name="Jari Taimi" userId="64e25521-8f87-4a99-993c-333f40d8e4c0" providerId="ADAL" clId="{A4497F31-041A-4003-9BA8-6A2D59E280ED}" dt="2024-03-13T10:06:33.627" v="2019" actId="478"/>
          <ac:picMkLst>
            <pc:docMk/>
            <pc:sldMk cId="1786538203" sldId="284"/>
            <ac:picMk id="45" creationId="{F27FFC4D-177F-C35F-0DEC-C10271CBCCF7}"/>
          </ac:picMkLst>
        </pc:picChg>
        <pc:picChg chg="add del mod">
          <ac:chgData name="Jari Taimi" userId="64e25521-8f87-4a99-993c-333f40d8e4c0" providerId="ADAL" clId="{A4497F31-041A-4003-9BA8-6A2D59E280ED}" dt="2024-03-13T10:06:50.330" v="2023" actId="478"/>
          <ac:picMkLst>
            <pc:docMk/>
            <pc:sldMk cId="1786538203" sldId="284"/>
            <ac:picMk id="47" creationId="{BCED4228-E4D4-E632-7321-663273314193}"/>
          </ac:picMkLst>
        </pc:picChg>
        <pc:picChg chg="add del mod">
          <ac:chgData name="Jari Taimi" userId="64e25521-8f87-4a99-993c-333f40d8e4c0" providerId="ADAL" clId="{A4497F31-041A-4003-9BA8-6A2D59E280ED}" dt="2024-03-13T10:07:09.326" v="2027" actId="478"/>
          <ac:picMkLst>
            <pc:docMk/>
            <pc:sldMk cId="1786538203" sldId="284"/>
            <ac:picMk id="49" creationId="{831F07EB-7E87-EE43-3805-7CDB99A1C352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51" creationId="{CFEE7EC0-856D-D355-8C18-668310BBC8D4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53" creationId="{6534B38B-059E-8E81-3A3B-A1110B535BA8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55" creationId="{FD44E39C-064B-4C35-81D9-8CFCF5365A11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57" creationId="{3C77CEF6-E77A-1107-D3B2-25C02EC6557F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59" creationId="{DFAE4401-78D1-B584-60CB-1D69CDCE1CEB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61" creationId="{BACC3518-6030-1BB5-D6FD-6B8ADE6C59F5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63" creationId="{C241DC94-B3C7-D1FD-2E41-B8E734A72614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65" creationId="{0554F527-8DA0-E7B1-1DE8-9236DE2FC666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67" creationId="{882CD1F9-B67B-6979-8760-19CD0FE412DA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69" creationId="{EE0EBFC6-6CA5-A5DF-94F7-26B0F06A495A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71" creationId="{197149EA-F348-2550-1A47-7BEB5319F0C9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73" creationId="{72AE1B78-7DA3-1C37-D1A5-E4781A3EBA0F}"/>
          </ac:picMkLst>
        </pc:picChg>
        <pc:picChg chg="add del mod">
          <ac:chgData name="Jari Taimi" userId="64e25521-8f87-4a99-993c-333f40d8e4c0" providerId="ADAL" clId="{A4497F31-041A-4003-9BA8-6A2D59E280ED}" dt="2024-03-13T10:15:36.016" v="2109" actId="478"/>
          <ac:picMkLst>
            <pc:docMk/>
            <pc:sldMk cId="1786538203" sldId="284"/>
            <ac:picMk id="75" creationId="{13B1A40F-6A2F-CFD3-B7AC-AED3A3269C0B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77" creationId="{C28E85FD-26B8-C4AE-AB58-83537C33C293}"/>
          </ac:picMkLst>
        </pc:picChg>
        <pc:picChg chg="add del mod">
          <ac:chgData name="Jari Taimi" userId="64e25521-8f87-4a99-993c-333f40d8e4c0" providerId="ADAL" clId="{A4497F31-041A-4003-9BA8-6A2D59E280ED}" dt="2024-03-13T10:16:40.889" v="2119" actId="478"/>
          <ac:picMkLst>
            <pc:docMk/>
            <pc:sldMk cId="1786538203" sldId="284"/>
            <ac:picMk id="79" creationId="{7FF8A115-A002-63CD-7226-F2CB75E75E2D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81" creationId="{BE7C9204-5DF2-5FC3-A989-EE85BB952059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83" creationId="{759638D7-6932-017B-E925-04A809B2AC52}"/>
          </ac:picMkLst>
        </pc:picChg>
        <pc:picChg chg="add del mod">
          <ac:chgData name="Jari Taimi" userId="64e25521-8f87-4a99-993c-333f40d8e4c0" providerId="ADAL" clId="{A4497F31-041A-4003-9BA8-6A2D59E280ED}" dt="2024-03-13T10:35:57.906" v="2149" actId="478"/>
          <ac:picMkLst>
            <pc:docMk/>
            <pc:sldMk cId="1786538203" sldId="284"/>
            <ac:picMk id="85" creationId="{CD1168EF-D595-A150-0224-B593C650B3EF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89" creationId="{DF426595-44B5-1F26-92DF-FCAF3B930D6C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91" creationId="{BDF98C7C-04CB-4C87-010E-D1017845697A}"/>
          </ac:picMkLst>
        </pc:picChg>
        <pc:picChg chg="add mod">
          <ac:chgData name="Jari Taimi" userId="64e25521-8f87-4a99-993c-333f40d8e4c0" providerId="ADAL" clId="{A4497F31-041A-4003-9BA8-6A2D59E280ED}" dt="2024-03-13T10:38:26.254" v="2177" actId="931"/>
          <ac:picMkLst>
            <pc:docMk/>
            <pc:sldMk cId="1786538203" sldId="284"/>
            <ac:picMk id="93" creationId="{C0C18A14-5718-F623-39CF-3493141D867D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95" creationId="{547F7200-6E45-ECA3-0363-55BCF7CF7FAE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99" creationId="{96C232DC-F59A-0E2B-63EC-305318E5118B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101" creationId="{867AA2D3-AC1B-3E0B-D9B4-EFB497A27575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103" creationId="{F3AD2E36-9FC5-F207-E921-B5B744C2D73B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105" creationId="{326BEB05-FDA0-9960-21BF-7C3C90F1982E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107" creationId="{9B02B31A-DE84-CB86-A8C9-12051D1D760B}"/>
          </ac:picMkLst>
        </pc:picChg>
        <pc:picChg chg="add del mod">
          <ac:chgData name="Jari Taimi" userId="64e25521-8f87-4a99-993c-333f40d8e4c0" providerId="ADAL" clId="{A4497F31-041A-4003-9BA8-6A2D59E280ED}" dt="2024-03-13T10:40:54.412" v="2214" actId="478"/>
          <ac:picMkLst>
            <pc:docMk/>
            <pc:sldMk cId="1786538203" sldId="284"/>
            <ac:picMk id="109" creationId="{4A21D9A8-D459-F659-C537-FB0A2B24FAEC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111" creationId="{9F770051-E740-175A-DC22-AE95196A7E55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113" creationId="{9FA5EFB7-3E14-5EA9-E316-12182ACABC3F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115" creationId="{7864A82F-E552-0785-1A90-A4E03603B800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117" creationId="{7849F062-1E99-EC38-A917-FC5A281B5CE3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119" creationId="{909082E4-2E5B-67A8-69C5-8DF291FCA8A6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121" creationId="{85441B6A-D389-37C9-2786-A45208C19853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123" creationId="{2F3A2912-5DEA-4DE0-31E7-F9F427CB4B95}"/>
          </ac:picMkLst>
        </pc:picChg>
        <pc:picChg chg="add mod">
          <ac:chgData name="Jari Taimi" userId="64e25521-8f87-4a99-993c-333f40d8e4c0" providerId="ADAL" clId="{A4497F31-041A-4003-9BA8-6A2D59E280ED}" dt="2024-03-13T11:06:10.698" v="2422" actId="164"/>
          <ac:picMkLst>
            <pc:docMk/>
            <pc:sldMk cId="1786538203" sldId="284"/>
            <ac:picMk id="125" creationId="{96A31B1D-38C3-82F6-51C2-509A5E40C8C8}"/>
          </ac:picMkLst>
        </pc:picChg>
      </pc:sldChg>
      <pc:sldChg chg="modSp">
        <pc:chgData name="Jari Taimi" userId="64e25521-8f87-4a99-993c-333f40d8e4c0" providerId="ADAL" clId="{A4497F31-041A-4003-9BA8-6A2D59E280ED}" dt="2024-03-08T10:04:08.096" v="1068" actId="20577"/>
        <pc:sldMkLst>
          <pc:docMk/>
          <pc:sldMk cId="2478483280" sldId="285"/>
        </pc:sldMkLst>
        <pc:spChg chg="mod">
          <ac:chgData name="Jari Taimi" userId="64e25521-8f87-4a99-993c-333f40d8e4c0" providerId="ADAL" clId="{A4497F31-041A-4003-9BA8-6A2D59E280ED}" dt="2024-03-08T10:04:08.096" v="1068" actId="20577"/>
          <ac:spMkLst>
            <pc:docMk/>
            <pc:sldMk cId="2478483280" sldId="285"/>
            <ac:spMk id="16" creationId="{D19222E4-0077-4CEC-A1DC-5E93DD21B44C}"/>
          </ac:spMkLst>
        </pc:spChg>
      </pc:sldChg>
      <pc:sldChg chg="modSp mod modAnim">
        <pc:chgData name="Jari Taimi" userId="64e25521-8f87-4a99-993c-333f40d8e4c0" providerId="ADAL" clId="{A4497F31-041A-4003-9BA8-6A2D59E280ED}" dt="2024-03-14T09:50:44.092" v="2863" actId="207"/>
        <pc:sldMkLst>
          <pc:docMk/>
          <pc:sldMk cId="2867066875" sldId="286"/>
        </pc:sldMkLst>
        <pc:spChg chg="mod">
          <ac:chgData name="Jari Taimi" userId="64e25521-8f87-4a99-993c-333f40d8e4c0" providerId="ADAL" clId="{A4497F31-041A-4003-9BA8-6A2D59E280ED}" dt="2024-02-29T11:43:38.821" v="268" actId="20577"/>
          <ac:spMkLst>
            <pc:docMk/>
            <pc:sldMk cId="2867066875" sldId="286"/>
            <ac:spMk id="2" creationId="{4F7401E6-9C6D-435A-A164-8F63F358A8CA}"/>
          </ac:spMkLst>
        </pc:spChg>
        <pc:spChg chg="mod">
          <ac:chgData name="Jari Taimi" userId="64e25521-8f87-4a99-993c-333f40d8e4c0" providerId="ADAL" clId="{A4497F31-041A-4003-9BA8-6A2D59E280ED}" dt="2024-03-14T09:50:44.092" v="2863" actId="207"/>
          <ac:spMkLst>
            <pc:docMk/>
            <pc:sldMk cId="2867066875" sldId="286"/>
            <ac:spMk id="3" creationId="{6FA84697-353C-4B84-9D78-300DA8E94AB8}"/>
          </ac:spMkLst>
        </pc:spChg>
        <pc:picChg chg="mod">
          <ac:chgData name="Jari Taimi" userId="64e25521-8f87-4a99-993c-333f40d8e4c0" providerId="ADAL" clId="{A4497F31-041A-4003-9BA8-6A2D59E280ED}" dt="2024-03-08T10:07:10.518" v="1069" actId="14826"/>
          <ac:picMkLst>
            <pc:docMk/>
            <pc:sldMk cId="2867066875" sldId="286"/>
            <ac:picMk id="4" creationId="{E230175E-79D0-427C-AB58-1B4BD4EBF7B6}"/>
          </ac:picMkLst>
        </pc:picChg>
      </pc:sldChg>
      <pc:sldChg chg="addSp delSp modSp mod modTransition delAnim modAnim">
        <pc:chgData name="Jari Taimi" userId="64e25521-8f87-4a99-993c-333f40d8e4c0" providerId="ADAL" clId="{A4497F31-041A-4003-9BA8-6A2D59E280ED}" dt="2024-03-14T09:36:48.688" v="2815"/>
        <pc:sldMkLst>
          <pc:docMk/>
          <pc:sldMk cId="2422706840" sldId="287"/>
        </pc:sldMkLst>
        <pc:spChg chg="add del mod">
          <ac:chgData name="Jari Taimi" userId="64e25521-8f87-4a99-993c-333f40d8e4c0" providerId="ADAL" clId="{A4497F31-041A-4003-9BA8-6A2D59E280ED}" dt="2024-03-14T09:23:14.388" v="2707" actId="478"/>
          <ac:spMkLst>
            <pc:docMk/>
            <pc:sldMk cId="2422706840" sldId="287"/>
            <ac:spMk id="2" creationId="{97217A94-1A25-66D2-EC04-F73774B11E94}"/>
          </ac:spMkLst>
        </pc:spChg>
        <pc:spChg chg="mod">
          <ac:chgData name="Jari Taimi" userId="64e25521-8f87-4a99-993c-333f40d8e4c0" providerId="ADAL" clId="{A4497F31-041A-4003-9BA8-6A2D59E280ED}" dt="2024-03-14T09:33:32.929" v="2800" actId="20577"/>
          <ac:spMkLst>
            <pc:docMk/>
            <pc:sldMk cId="2422706840" sldId="287"/>
            <ac:spMk id="33" creationId="{DDD994D8-E757-461E-B119-AC1FF831BAF0}"/>
          </ac:spMkLst>
        </pc:spChg>
        <pc:picChg chg="add mod">
          <ac:chgData name="Jari Taimi" userId="64e25521-8f87-4a99-993c-333f40d8e4c0" providerId="ADAL" clId="{A4497F31-041A-4003-9BA8-6A2D59E280ED}" dt="2024-03-14T09:33:03.211" v="2788" actId="1076"/>
          <ac:picMkLst>
            <pc:docMk/>
            <pc:sldMk cId="2422706840" sldId="287"/>
            <ac:picMk id="4" creationId="{35588388-D600-EDE7-6154-8A5B3994A8A0}"/>
          </ac:picMkLst>
        </pc:picChg>
        <pc:picChg chg="del">
          <ac:chgData name="Jari Taimi" userId="64e25521-8f87-4a99-993c-333f40d8e4c0" providerId="ADAL" clId="{A4497F31-041A-4003-9BA8-6A2D59E280ED}" dt="2024-03-14T09:22:10.141" v="2699" actId="478"/>
          <ac:picMkLst>
            <pc:docMk/>
            <pc:sldMk cId="2422706840" sldId="287"/>
            <ac:picMk id="5" creationId="{BD2C8171-7F2A-421E-AFCB-0B3967155116}"/>
          </ac:picMkLst>
        </pc:picChg>
        <pc:picChg chg="mod">
          <ac:chgData name="Jari Taimi" userId="64e25521-8f87-4a99-993c-333f40d8e4c0" providerId="ADAL" clId="{A4497F31-041A-4003-9BA8-6A2D59E280ED}" dt="2024-03-14T09:33:06.763" v="2790" actId="14100"/>
          <ac:picMkLst>
            <pc:docMk/>
            <pc:sldMk cId="2422706840" sldId="287"/>
            <ac:picMk id="6" creationId="{43BB0234-56B0-4F00-854B-00F65769F56B}"/>
          </ac:picMkLst>
        </pc:picChg>
        <pc:picChg chg="del">
          <ac:chgData name="Jari Taimi" userId="64e25521-8f87-4a99-993c-333f40d8e4c0" providerId="ADAL" clId="{A4497F31-041A-4003-9BA8-6A2D59E280ED}" dt="2024-03-14T09:24:35.404" v="2714" actId="478"/>
          <ac:picMkLst>
            <pc:docMk/>
            <pc:sldMk cId="2422706840" sldId="287"/>
            <ac:picMk id="7" creationId="{363A122D-383D-4AEF-8C14-CF5EAE2158A9}"/>
          </ac:picMkLst>
        </pc:picChg>
        <pc:picChg chg="mod">
          <ac:chgData name="Jari Taimi" userId="64e25521-8f87-4a99-993c-333f40d8e4c0" providerId="ADAL" clId="{A4497F31-041A-4003-9BA8-6A2D59E280ED}" dt="2024-03-14T09:33:25.772" v="2794" actId="1076"/>
          <ac:picMkLst>
            <pc:docMk/>
            <pc:sldMk cId="2422706840" sldId="287"/>
            <ac:picMk id="8" creationId="{F967725E-80C5-4E0C-A95A-A65B8B247F68}"/>
          </ac:picMkLst>
        </pc:picChg>
        <pc:picChg chg="del">
          <ac:chgData name="Jari Taimi" userId="64e25521-8f87-4a99-993c-333f40d8e4c0" providerId="ADAL" clId="{A4497F31-041A-4003-9BA8-6A2D59E280ED}" dt="2024-03-14T09:24:50.883" v="2720" actId="478"/>
          <ac:picMkLst>
            <pc:docMk/>
            <pc:sldMk cId="2422706840" sldId="287"/>
            <ac:picMk id="9" creationId="{A636EFAC-10C4-47CD-A450-C64731EBF3D1}"/>
          </ac:picMkLst>
        </pc:picChg>
        <pc:picChg chg="del">
          <ac:chgData name="Jari Taimi" userId="64e25521-8f87-4a99-993c-333f40d8e4c0" providerId="ADAL" clId="{A4497F31-041A-4003-9BA8-6A2D59E280ED}" dt="2024-03-14T09:24:29.004" v="2713" actId="478"/>
          <ac:picMkLst>
            <pc:docMk/>
            <pc:sldMk cId="2422706840" sldId="287"/>
            <ac:picMk id="10" creationId="{A0319478-2C28-4F42-AF60-B740D698E674}"/>
          </ac:picMkLst>
        </pc:picChg>
        <pc:picChg chg="mod">
          <ac:chgData name="Jari Taimi" userId="64e25521-8f87-4a99-993c-333f40d8e4c0" providerId="ADAL" clId="{A4497F31-041A-4003-9BA8-6A2D59E280ED}" dt="2024-03-14T09:32:44.842" v="2784" actId="1076"/>
          <ac:picMkLst>
            <pc:docMk/>
            <pc:sldMk cId="2422706840" sldId="287"/>
            <ac:picMk id="11" creationId="{41AA4A81-88DE-461F-9150-1C407BDBA029}"/>
          </ac:picMkLst>
        </pc:picChg>
        <pc:picChg chg="mod">
          <ac:chgData name="Jari Taimi" userId="64e25521-8f87-4a99-993c-333f40d8e4c0" providerId="ADAL" clId="{A4497F31-041A-4003-9BA8-6A2D59E280ED}" dt="2024-03-14T09:32:44.842" v="2784" actId="1076"/>
          <ac:picMkLst>
            <pc:docMk/>
            <pc:sldMk cId="2422706840" sldId="287"/>
            <ac:picMk id="12" creationId="{C59136D2-8064-4A4E-8673-524CBF8CBCE4}"/>
          </ac:picMkLst>
        </pc:picChg>
        <pc:picChg chg="mod">
          <ac:chgData name="Jari Taimi" userId="64e25521-8f87-4a99-993c-333f40d8e4c0" providerId="ADAL" clId="{A4497F31-041A-4003-9BA8-6A2D59E280ED}" dt="2024-03-14T09:32:44.842" v="2784" actId="1076"/>
          <ac:picMkLst>
            <pc:docMk/>
            <pc:sldMk cId="2422706840" sldId="287"/>
            <ac:picMk id="13" creationId="{7D1175CF-5A19-4F5D-B0A2-E932EB689647}"/>
          </ac:picMkLst>
        </pc:picChg>
        <pc:picChg chg="del">
          <ac:chgData name="Jari Taimi" userId="64e25521-8f87-4a99-993c-333f40d8e4c0" providerId="ADAL" clId="{A4497F31-041A-4003-9BA8-6A2D59E280ED}" dt="2024-03-14T09:25:14.725" v="2730" actId="478"/>
          <ac:picMkLst>
            <pc:docMk/>
            <pc:sldMk cId="2422706840" sldId="287"/>
            <ac:picMk id="14" creationId="{82627DDD-7C4E-439A-B041-98BF01FC5B17}"/>
          </ac:picMkLst>
        </pc:picChg>
        <pc:picChg chg="del">
          <ac:chgData name="Jari Taimi" userId="64e25521-8f87-4a99-993c-333f40d8e4c0" providerId="ADAL" clId="{A4497F31-041A-4003-9BA8-6A2D59E280ED}" dt="2024-03-14T09:22:41.260" v="2704" actId="478"/>
          <ac:picMkLst>
            <pc:docMk/>
            <pc:sldMk cId="2422706840" sldId="287"/>
            <ac:picMk id="15" creationId="{395FD9A7-32CD-492C-B828-60F53199FD2C}"/>
          </ac:picMkLst>
        </pc:picChg>
        <pc:picChg chg="del">
          <ac:chgData name="Jari Taimi" userId="64e25521-8f87-4a99-993c-333f40d8e4c0" providerId="ADAL" clId="{A4497F31-041A-4003-9BA8-6A2D59E280ED}" dt="2024-03-14T09:25:12.084" v="2728" actId="478"/>
          <ac:picMkLst>
            <pc:docMk/>
            <pc:sldMk cId="2422706840" sldId="287"/>
            <ac:picMk id="16" creationId="{ED0F434E-42CC-4F2B-B56A-23F9B33BC36E}"/>
          </ac:picMkLst>
        </pc:picChg>
        <pc:picChg chg="add mod">
          <ac:chgData name="Jari Taimi" userId="64e25521-8f87-4a99-993c-333f40d8e4c0" providerId="ADAL" clId="{A4497F31-041A-4003-9BA8-6A2D59E280ED}" dt="2024-03-14T09:33:16.548" v="2793" actId="14100"/>
          <ac:picMkLst>
            <pc:docMk/>
            <pc:sldMk cId="2422706840" sldId="287"/>
            <ac:picMk id="17" creationId="{F171F6D2-4B2B-DCE2-0A25-995138EAD5C9}"/>
          </ac:picMkLst>
        </pc:picChg>
        <pc:picChg chg="del">
          <ac:chgData name="Jari Taimi" userId="64e25521-8f87-4a99-993c-333f40d8e4c0" providerId="ADAL" clId="{A4497F31-041A-4003-9BA8-6A2D59E280ED}" dt="2024-03-14T09:25:12.928" v="2729" actId="478"/>
          <ac:picMkLst>
            <pc:docMk/>
            <pc:sldMk cId="2422706840" sldId="287"/>
            <ac:picMk id="20" creationId="{063097AE-3517-4129-AA70-F701EEB64450}"/>
          </ac:picMkLst>
        </pc:picChg>
        <pc:picChg chg="del">
          <ac:chgData name="Jari Taimi" userId="64e25521-8f87-4a99-993c-333f40d8e4c0" providerId="ADAL" clId="{A4497F31-041A-4003-9BA8-6A2D59E280ED}" dt="2024-03-14T09:22:32.734" v="2701" actId="478"/>
          <ac:picMkLst>
            <pc:docMk/>
            <pc:sldMk cId="2422706840" sldId="287"/>
            <ac:picMk id="23" creationId="{2F209ED6-5D9C-4C72-8382-AA48ABE123F3}"/>
          </ac:picMkLst>
        </pc:picChg>
        <pc:picChg chg="mod">
          <ac:chgData name="Jari Taimi" userId="64e25521-8f87-4a99-993c-333f40d8e4c0" providerId="ADAL" clId="{A4497F31-041A-4003-9BA8-6A2D59E280ED}" dt="2024-03-14T09:33:10.060" v="2791" actId="14100"/>
          <ac:picMkLst>
            <pc:docMk/>
            <pc:sldMk cId="2422706840" sldId="287"/>
            <ac:picMk id="24" creationId="{8DAD7C85-7AB8-427C-B57A-F88D0903E752}"/>
          </ac:picMkLst>
        </pc:picChg>
        <pc:picChg chg="del">
          <ac:chgData name="Jari Taimi" userId="64e25521-8f87-4a99-993c-333f40d8e4c0" providerId="ADAL" clId="{A4497F31-041A-4003-9BA8-6A2D59E280ED}" dt="2024-03-14T09:22:36.655" v="2702" actId="478"/>
          <ac:picMkLst>
            <pc:docMk/>
            <pc:sldMk cId="2422706840" sldId="287"/>
            <ac:picMk id="1026" creationId="{CF99A3DD-5611-48A3-BB80-AE8A6DDDF3E2}"/>
          </ac:picMkLst>
        </pc:picChg>
        <pc:picChg chg="del">
          <ac:chgData name="Jari Taimi" userId="64e25521-8f87-4a99-993c-333f40d8e4c0" providerId="ADAL" clId="{A4497F31-041A-4003-9BA8-6A2D59E280ED}" dt="2024-03-14T09:25:15.499" v="2731" actId="478"/>
          <ac:picMkLst>
            <pc:docMk/>
            <pc:sldMk cId="2422706840" sldId="287"/>
            <ac:picMk id="1027" creationId="{C7225E2E-947F-4B2B-8925-794C85BE8580}"/>
          </ac:picMkLst>
        </pc:picChg>
        <pc:picChg chg="del">
          <ac:chgData name="Jari Taimi" userId="64e25521-8f87-4a99-993c-333f40d8e4c0" providerId="ADAL" clId="{A4497F31-041A-4003-9BA8-6A2D59E280ED}" dt="2024-03-14T09:22:37.884" v="2703" actId="478"/>
          <ac:picMkLst>
            <pc:docMk/>
            <pc:sldMk cId="2422706840" sldId="287"/>
            <ac:picMk id="1028" creationId="{118D154F-AA2D-4AED-87C0-EE79B38E5EEC}"/>
          </ac:picMkLst>
        </pc:picChg>
        <pc:picChg chg="del">
          <ac:chgData name="Jari Taimi" userId="64e25521-8f87-4a99-993c-333f40d8e4c0" providerId="ADAL" clId="{A4497F31-041A-4003-9BA8-6A2D59E280ED}" dt="2024-03-14T09:22:26.084" v="2700" actId="478"/>
          <ac:picMkLst>
            <pc:docMk/>
            <pc:sldMk cId="2422706840" sldId="287"/>
            <ac:picMk id="1029" creationId="{329324B8-90EB-4F08-8D24-3B737532CEB9}"/>
          </ac:picMkLst>
        </pc:picChg>
        <pc:picChg chg="add mod">
          <ac:chgData name="Jari Taimi" userId="64e25521-8f87-4a99-993c-333f40d8e4c0" providerId="ADAL" clId="{A4497F31-041A-4003-9BA8-6A2D59E280ED}" dt="2024-03-14T09:32:44.842" v="2784" actId="1076"/>
          <ac:picMkLst>
            <pc:docMk/>
            <pc:sldMk cId="2422706840" sldId="287"/>
            <ac:picMk id="1030" creationId="{B847CAA4-DA35-050F-0741-78F8E8E12D55}"/>
          </ac:picMkLst>
        </pc:picChg>
        <pc:picChg chg="add mod">
          <ac:chgData name="Jari Taimi" userId="64e25521-8f87-4a99-993c-333f40d8e4c0" providerId="ADAL" clId="{A4497F31-041A-4003-9BA8-6A2D59E280ED}" dt="2024-03-14T09:34:43.635" v="2804" actId="1076"/>
          <ac:picMkLst>
            <pc:docMk/>
            <pc:sldMk cId="2422706840" sldId="287"/>
            <ac:picMk id="1032" creationId="{7D617DC8-865F-C947-F323-8F5AC3427BFC}"/>
          </ac:picMkLst>
        </pc:picChg>
        <pc:picChg chg="add mod">
          <ac:chgData name="Jari Taimi" userId="64e25521-8f87-4a99-993c-333f40d8e4c0" providerId="ADAL" clId="{A4497F31-041A-4003-9BA8-6A2D59E280ED}" dt="2024-03-14T09:32:44.842" v="2784" actId="1076"/>
          <ac:picMkLst>
            <pc:docMk/>
            <pc:sldMk cId="2422706840" sldId="287"/>
            <ac:picMk id="1034" creationId="{24CBBD0E-00CB-327E-D7C6-A160823F35F5}"/>
          </ac:picMkLst>
        </pc:picChg>
        <pc:picChg chg="add mod">
          <ac:chgData name="Jari Taimi" userId="64e25521-8f87-4a99-993c-333f40d8e4c0" providerId="ADAL" clId="{A4497F31-041A-4003-9BA8-6A2D59E280ED}" dt="2024-03-14T09:32:44.842" v="2784" actId="1076"/>
          <ac:picMkLst>
            <pc:docMk/>
            <pc:sldMk cId="2422706840" sldId="287"/>
            <ac:picMk id="1036" creationId="{1282FB45-8ABF-003E-A459-8893C2CCEA83}"/>
          </ac:picMkLst>
        </pc:picChg>
        <pc:picChg chg="add mod">
          <ac:chgData name="Jari Taimi" userId="64e25521-8f87-4a99-993c-333f40d8e4c0" providerId="ADAL" clId="{A4497F31-041A-4003-9BA8-6A2D59E280ED}" dt="2024-03-14T09:32:44.842" v="2784" actId="1076"/>
          <ac:picMkLst>
            <pc:docMk/>
            <pc:sldMk cId="2422706840" sldId="287"/>
            <ac:picMk id="1038" creationId="{91E30F82-9CBF-BD07-E98A-9DC1BC560D9B}"/>
          </ac:picMkLst>
        </pc:picChg>
        <pc:picChg chg="add mod">
          <ac:chgData name="Jari Taimi" userId="64e25521-8f87-4a99-993c-333f40d8e4c0" providerId="ADAL" clId="{A4497F31-041A-4003-9BA8-6A2D59E280ED}" dt="2024-03-14T09:32:53.107" v="2786" actId="1076"/>
          <ac:picMkLst>
            <pc:docMk/>
            <pc:sldMk cId="2422706840" sldId="287"/>
            <ac:picMk id="1040" creationId="{CE375F48-76A9-096D-07D1-0E46115DEE06}"/>
          </ac:picMkLst>
        </pc:picChg>
      </pc:sldChg>
      <pc:sldChg chg="addSp delSp modSp del mod delAnim delDesignElem chgLayout">
        <pc:chgData name="Jari Taimi" userId="64e25521-8f87-4a99-993c-333f40d8e4c0" providerId="ADAL" clId="{A4497F31-041A-4003-9BA8-6A2D59E280ED}" dt="2024-03-12T09:59:04.481" v="1325" actId="2696"/>
        <pc:sldMkLst>
          <pc:docMk/>
          <pc:sldMk cId="5905159" sldId="297"/>
        </pc:sldMkLst>
        <pc:spChg chg="add del mod">
          <ac:chgData name="Jari Taimi" userId="64e25521-8f87-4a99-993c-333f40d8e4c0" providerId="ADAL" clId="{A4497F31-041A-4003-9BA8-6A2D59E280ED}" dt="2024-03-12T09:43:56.062" v="1291" actId="700"/>
          <ac:spMkLst>
            <pc:docMk/>
            <pc:sldMk cId="5905159" sldId="297"/>
            <ac:spMk id="3" creationId="{DD42CCE3-DBE6-9684-30D9-29C2D29673BD}"/>
          </ac:spMkLst>
        </pc:spChg>
        <pc:spChg chg="del mod">
          <ac:chgData name="Jari Taimi" userId="64e25521-8f87-4a99-993c-333f40d8e4c0" providerId="ADAL" clId="{A4497F31-041A-4003-9BA8-6A2D59E280ED}" dt="2024-03-12T09:43:42.411" v="1290" actId="478"/>
          <ac:spMkLst>
            <pc:docMk/>
            <pc:sldMk cId="5905159" sldId="297"/>
            <ac:spMk id="4" creationId="{3E3A8F40-B288-416F-8D5F-921C4ECEA935}"/>
          </ac:spMkLst>
        </pc:spChg>
        <pc:spChg chg="mod">
          <ac:chgData name="Jari Taimi" userId="64e25521-8f87-4a99-993c-333f40d8e4c0" providerId="ADAL" clId="{A4497F31-041A-4003-9BA8-6A2D59E280ED}" dt="2024-03-12T09:44:10.959" v="1293" actId="14100"/>
          <ac:spMkLst>
            <pc:docMk/>
            <pc:sldMk cId="5905159" sldId="297"/>
            <ac:spMk id="10" creationId="{0C06642C-1F3C-4194-B258-C7ED51316B07}"/>
          </ac:spMkLst>
        </pc:spChg>
        <pc:spChg chg="del">
          <ac:chgData name="Jari Taimi" userId="64e25521-8f87-4a99-993c-333f40d8e4c0" providerId="ADAL" clId="{A4497F31-041A-4003-9BA8-6A2D59E280ED}" dt="2024-03-12T09:43:56.062" v="1291" actId="700"/>
          <ac:spMkLst>
            <pc:docMk/>
            <pc:sldMk cId="5905159" sldId="297"/>
            <ac:spMk id="16" creationId="{FC0DEEBF-DB94-4E7E-A9D3-84FA863C3BD9}"/>
          </ac:spMkLst>
        </pc:spChg>
        <pc:spChg chg="mod ord">
          <ac:chgData name="Jari Taimi" userId="64e25521-8f87-4a99-993c-333f40d8e4c0" providerId="ADAL" clId="{A4497F31-041A-4003-9BA8-6A2D59E280ED}" dt="2024-03-12T09:42:23.245" v="1275" actId="14100"/>
          <ac:spMkLst>
            <pc:docMk/>
            <pc:sldMk cId="5905159" sldId="297"/>
            <ac:spMk id="17" creationId="{7A2199A6-8D5C-44CD-B233-48D4A0ABD97D}"/>
          </ac:spMkLst>
        </pc:spChg>
        <pc:spChg chg="del topLvl">
          <ac:chgData name="Jari Taimi" userId="64e25521-8f87-4a99-993c-333f40d8e4c0" providerId="ADAL" clId="{A4497F31-041A-4003-9BA8-6A2D59E280ED}" dt="2024-03-12T09:38:23.663" v="1168" actId="478"/>
          <ac:spMkLst>
            <pc:docMk/>
            <pc:sldMk cId="5905159" sldId="297"/>
            <ac:spMk id="19" creationId="{384F98E7-247D-479D-ADA2-A9DD7CC86358}"/>
          </ac:spMkLst>
        </pc:spChg>
        <pc:spChg chg="mod">
          <ac:chgData name="Jari Taimi" userId="64e25521-8f87-4a99-993c-333f40d8e4c0" providerId="ADAL" clId="{A4497F31-041A-4003-9BA8-6A2D59E280ED}" dt="2024-03-12T09:43:37.198" v="1289" actId="14100"/>
          <ac:spMkLst>
            <pc:docMk/>
            <pc:sldMk cId="5905159" sldId="297"/>
            <ac:spMk id="22" creationId="{3F8B086E-934F-4523-BE4D-603EE2AF4CDF}"/>
          </ac:spMkLst>
        </pc:spChg>
        <pc:spChg chg="del mod">
          <ac:chgData name="Jari Taimi" userId="64e25521-8f87-4a99-993c-333f40d8e4c0" providerId="ADAL" clId="{A4497F31-041A-4003-9BA8-6A2D59E280ED}" dt="2024-03-12T09:39:32.829" v="1183" actId="478"/>
          <ac:spMkLst>
            <pc:docMk/>
            <pc:sldMk cId="5905159" sldId="297"/>
            <ac:spMk id="23" creationId="{A7023DF7-B8FF-47F0-B61C-EFA7FB2D13B8}"/>
          </ac:spMkLst>
        </pc:spChg>
        <pc:spChg chg="del">
          <ac:chgData name="Jari Taimi" userId="64e25521-8f87-4a99-993c-333f40d8e4c0" providerId="ADAL" clId="{A4497F31-041A-4003-9BA8-6A2D59E280ED}" dt="2024-03-12T09:39:37.027" v="1185" actId="478"/>
          <ac:spMkLst>
            <pc:docMk/>
            <pc:sldMk cId="5905159" sldId="297"/>
            <ac:spMk id="25" creationId="{2B5646E0-5A42-4184-B12B-8FD9004E14E2}"/>
          </ac:spMkLst>
        </pc:spChg>
        <pc:spChg chg="del">
          <ac:chgData name="Jari Taimi" userId="64e25521-8f87-4a99-993c-333f40d8e4c0" providerId="ADAL" clId="{A4497F31-041A-4003-9BA8-6A2D59E280ED}" dt="2024-03-12T09:39:35.361" v="1184" actId="478"/>
          <ac:spMkLst>
            <pc:docMk/>
            <pc:sldMk cId="5905159" sldId="297"/>
            <ac:spMk id="26" creationId="{978B2BE0-8A57-4D25-8840-D5728E0C6E77}"/>
          </ac:spMkLst>
        </pc:spChg>
        <pc:grpChg chg="del mod">
          <ac:chgData name="Jari Taimi" userId="64e25521-8f87-4a99-993c-333f40d8e4c0" providerId="ADAL" clId="{A4497F31-041A-4003-9BA8-6A2D59E280ED}" dt="2024-03-12T09:38:16.661" v="1165" actId="478"/>
          <ac:grpSpMkLst>
            <pc:docMk/>
            <pc:sldMk cId="5905159" sldId="297"/>
            <ac:grpSpMk id="21" creationId="{7B3BE897-A99C-4510-97D3-BDA4952D4D01}"/>
          </ac:grpSpMkLst>
        </pc:grpChg>
        <pc:picChg chg="mod">
          <ac:chgData name="Jari Taimi" userId="64e25521-8f87-4a99-993c-333f40d8e4c0" providerId="ADAL" clId="{A4497F31-041A-4003-9BA8-6A2D59E280ED}" dt="2024-03-12T09:43:20.640" v="1286" actId="14100"/>
          <ac:picMkLst>
            <pc:docMk/>
            <pc:sldMk cId="5905159" sldId="297"/>
            <ac:picMk id="6" creationId="{5FA5298B-6E39-46BD-987A-C32021474438}"/>
          </ac:picMkLst>
        </pc:picChg>
        <pc:picChg chg="del">
          <ac:chgData name="Jari Taimi" userId="64e25521-8f87-4a99-993c-333f40d8e4c0" providerId="ADAL" clId="{A4497F31-041A-4003-9BA8-6A2D59E280ED}" dt="2024-03-12T09:38:18.110" v="1166" actId="478"/>
          <ac:picMkLst>
            <pc:docMk/>
            <pc:sldMk cId="5905159" sldId="297"/>
            <ac:picMk id="8" creationId="{C2F965DE-4D46-4BA6-96D7-B2AC8FB365C9}"/>
          </ac:picMkLst>
        </pc:picChg>
        <pc:picChg chg="mod modCrop">
          <ac:chgData name="Jari Taimi" userId="64e25521-8f87-4a99-993c-333f40d8e4c0" providerId="ADAL" clId="{A4497F31-041A-4003-9BA8-6A2D59E280ED}" dt="2024-03-12T09:43:31.111" v="1287" actId="1076"/>
          <ac:picMkLst>
            <pc:docMk/>
            <pc:sldMk cId="5905159" sldId="297"/>
            <ac:picMk id="9" creationId="{C11C8037-318E-4059-B9C2-3076C2214CD0}"/>
          </ac:picMkLst>
        </pc:picChg>
        <pc:picChg chg="del topLvl">
          <ac:chgData name="Jari Taimi" userId="64e25521-8f87-4a99-993c-333f40d8e4c0" providerId="ADAL" clId="{A4497F31-041A-4003-9BA8-6A2D59E280ED}" dt="2024-03-12T09:38:16.661" v="1165" actId="478"/>
          <ac:picMkLst>
            <pc:docMk/>
            <pc:sldMk cId="5905159" sldId="297"/>
            <ac:picMk id="12" creationId="{3B3C73AD-A980-44C4-876E-C73ECDB02E9E}"/>
          </ac:picMkLst>
        </pc:picChg>
        <pc:picChg chg="add mod">
          <ac:chgData name="Jari Taimi" userId="64e25521-8f87-4a99-993c-333f40d8e4c0" providerId="ADAL" clId="{A4497F31-041A-4003-9BA8-6A2D59E280ED}" dt="2024-03-12T09:44:04.363" v="1292" actId="14100"/>
          <ac:picMkLst>
            <pc:docMk/>
            <pc:sldMk cId="5905159" sldId="297"/>
            <ac:picMk id="2050" creationId="{6EDDDB82-184F-1056-2DE1-8345A4A4865E}"/>
          </ac:picMkLst>
        </pc:picChg>
        <pc:picChg chg="add del mod">
          <ac:chgData name="Jari Taimi" userId="64e25521-8f87-4a99-993c-333f40d8e4c0" providerId="ADAL" clId="{A4497F31-041A-4003-9BA8-6A2D59E280ED}" dt="2024-03-12T09:45:20.002" v="1296" actId="478"/>
          <ac:picMkLst>
            <pc:docMk/>
            <pc:sldMk cId="5905159" sldId="297"/>
            <ac:picMk id="2052" creationId="{50BE1FE5-6665-BBCC-47B7-84B3B8898DE6}"/>
          </ac:picMkLst>
        </pc:picChg>
        <pc:picChg chg="add mod">
          <ac:chgData name="Jari Taimi" userId="64e25521-8f87-4a99-993c-333f40d8e4c0" providerId="ADAL" clId="{A4497F31-041A-4003-9BA8-6A2D59E280ED}" dt="2024-03-12T09:46:44.403" v="1298" actId="1076"/>
          <ac:picMkLst>
            <pc:docMk/>
            <pc:sldMk cId="5905159" sldId="297"/>
            <ac:picMk id="2054" creationId="{9E398756-C6A0-6F55-7A41-55DEFDB5C603}"/>
          </ac:picMkLst>
        </pc:picChg>
        <pc:cxnChg chg="del">
          <ac:chgData name="Jari Taimi" userId="64e25521-8f87-4a99-993c-333f40d8e4c0" providerId="ADAL" clId="{A4497F31-041A-4003-9BA8-6A2D59E280ED}" dt="2024-03-12T09:43:56.062" v="1291" actId="700"/>
          <ac:cxnSpMkLst>
            <pc:docMk/>
            <pc:sldMk cId="5905159" sldId="297"/>
            <ac:cxnSpMk id="14" creationId="{77769B58-418E-4811-90BB-F5854D3CFC7B}"/>
          </ac:cxnSpMkLst>
        </pc:cxnChg>
        <pc:cxnChg chg="del">
          <ac:chgData name="Jari Taimi" userId="64e25521-8f87-4a99-993c-333f40d8e4c0" providerId="ADAL" clId="{A4497F31-041A-4003-9BA8-6A2D59E280ED}" dt="2024-03-12T09:43:56.062" v="1291" actId="700"/>
          <ac:cxnSpMkLst>
            <pc:docMk/>
            <pc:sldMk cId="5905159" sldId="297"/>
            <ac:cxnSpMk id="18" creationId="{77A9CA3A-7216-41E0-B3CD-058077FD396D}"/>
          </ac:cxnSpMkLst>
        </pc:cxnChg>
        <pc:cxnChg chg="del">
          <ac:chgData name="Jari Taimi" userId="64e25521-8f87-4a99-993c-333f40d8e4c0" providerId="ADAL" clId="{A4497F31-041A-4003-9BA8-6A2D59E280ED}" dt="2024-03-12T09:43:56.062" v="1291" actId="700"/>
          <ac:cxnSpMkLst>
            <pc:docMk/>
            <pc:sldMk cId="5905159" sldId="297"/>
            <ac:cxnSpMk id="20" creationId="{3B2791FB-B2F7-4BBE-B8D8-74C37FF9E85C}"/>
          </ac:cxnSpMkLst>
        </pc:cxnChg>
      </pc:sldChg>
      <pc:sldChg chg="del">
        <pc:chgData name="Jari Taimi" userId="64e25521-8f87-4a99-993c-333f40d8e4c0" providerId="ADAL" clId="{A4497F31-041A-4003-9BA8-6A2D59E280ED}" dt="2024-03-13T12:16:26.813" v="2672" actId="2696"/>
        <pc:sldMkLst>
          <pc:docMk/>
          <pc:sldMk cId="26492073" sldId="298"/>
        </pc:sldMkLst>
      </pc:sldChg>
      <pc:sldChg chg="addSp delSp modSp del mod delAnim modAnim">
        <pc:chgData name="Jari Taimi" userId="64e25521-8f87-4a99-993c-333f40d8e4c0" providerId="ADAL" clId="{A4497F31-041A-4003-9BA8-6A2D59E280ED}" dt="2024-03-13T12:11:43.664" v="2661" actId="2696"/>
        <pc:sldMkLst>
          <pc:docMk/>
          <pc:sldMk cId="440753799" sldId="300"/>
        </pc:sldMkLst>
        <pc:picChg chg="add del mod">
          <ac:chgData name="Jari Taimi" userId="64e25521-8f87-4a99-993c-333f40d8e4c0" providerId="ADAL" clId="{A4497F31-041A-4003-9BA8-6A2D59E280ED}" dt="2024-03-13T11:18:54.104" v="2556" actId="21"/>
          <ac:picMkLst>
            <pc:docMk/>
            <pc:sldMk cId="440753799" sldId="300"/>
            <ac:picMk id="7" creationId="{A4D96592-7A08-96E3-24D7-46D9FAE9C6F8}"/>
          </ac:picMkLst>
        </pc:picChg>
        <pc:picChg chg="del mod">
          <ac:chgData name="Jari Taimi" userId="64e25521-8f87-4a99-993c-333f40d8e4c0" providerId="ADAL" clId="{A4497F31-041A-4003-9BA8-6A2D59E280ED}" dt="2024-03-13T11:18:21.180" v="2551" actId="478"/>
          <ac:picMkLst>
            <pc:docMk/>
            <pc:sldMk cId="440753799" sldId="300"/>
            <ac:picMk id="12" creationId="{DC09F6E0-8C07-4982-A777-2F75DD6BE18D}"/>
          </ac:picMkLst>
        </pc:picChg>
      </pc:sldChg>
      <pc:sldChg chg="addSp delSp modSp mod modAnim">
        <pc:chgData name="Jari Taimi" userId="64e25521-8f87-4a99-993c-333f40d8e4c0" providerId="ADAL" clId="{A4497F31-041A-4003-9BA8-6A2D59E280ED}" dt="2024-03-13T08:43:06.008" v="1882"/>
        <pc:sldMkLst>
          <pc:docMk/>
          <pc:sldMk cId="3261432785" sldId="301"/>
        </pc:sldMkLst>
        <pc:spChg chg="mod">
          <ac:chgData name="Jari Taimi" userId="64e25521-8f87-4a99-993c-333f40d8e4c0" providerId="ADAL" clId="{A4497F31-041A-4003-9BA8-6A2D59E280ED}" dt="2024-03-08T09:44:23.119" v="828" actId="20577"/>
          <ac:spMkLst>
            <pc:docMk/>
            <pc:sldMk cId="3261432785" sldId="301"/>
            <ac:spMk id="10" creationId="{AB7F019D-6B05-402F-9553-CAF4E53AAE7E}"/>
          </ac:spMkLst>
        </pc:spChg>
        <pc:picChg chg="add mod">
          <ac:chgData name="Jari Taimi" userId="64e25521-8f87-4a99-993c-333f40d8e4c0" providerId="ADAL" clId="{A4497F31-041A-4003-9BA8-6A2D59E280ED}" dt="2024-03-08T09:41:40.368" v="804" actId="1076"/>
          <ac:picMkLst>
            <pc:docMk/>
            <pc:sldMk cId="3261432785" sldId="301"/>
            <ac:picMk id="3" creationId="{49481172-0DC5-4950-3BF4-9C234B791624}"/>
          </ac:picMkLst>
        </pc:picChg>
        <pc:picChg chg="del">
          <ac:chgData name="Jari Taimi" userId="64e25521-8f87-4a99-993c-333f40d8e4c0" providerId="ADAL" clId="{A4497F31-041A-4003-9BA8-6A2D59E280ED}" dt="2024-03-08T09:41:03.497" v="797" actId="478"/>
          <ac:picMkLst>
            <pc:docMk/>
            <pc:sldMk cId="3261432785" sldId="301"/>
            <ac:picMk id="8" creationId="{FF530080-10BC-4E90-BC5F-79F3D1B21521}"/>
          </ac:picMkLst>
        </pc:picChg>
      </pc:sldChg>
      <pc:sldChg chg="modSp mod">
        <pc:chgData name="Jari Taimi" userId="64e25521-8f87-4a99-993c-333f40d8e4c0" providerId="ADAL" clId="{A4497F31-041A-4003-9BA8-6A2D59E280ED}" dt="2024-02-29T11:43:09.428" v="264" actId="20577"/>
        <pc:sldMkLst>
          <pc:docMk/>
          <pc:sldMk cId="98808150" sldId="302"/>
        </pc:sldMkLst>
        <pc:spChg chg="mod">
          <ac:chgData name="Jari Taimi" userId="64e25521-8f87-4a99-993c-333f40d8e4c0" providerId="ADAL" clId="{A4497F31-041A-4003-9BA8-6A2D59E280ED}" dt="2024-02-29T11:43:09.428" v="264" actId="20577"/>
          <ac:spMkLst>
            <pc:docMk/>
            <pc:sldMk cId="98808150" sldId="302"/>
            <ac:spMk id="10" creationId="{E7C53BED-9969-47FE-A8D2-E4740B9AF12B}"/>
          </ac:spMkLst>
        </pc:spChg>
      </pc:sldChg>
      <pc:sldChg chg="modSp mod modTransition">
        <pc:chgData name="Jari Taimi" userId="64e25521-8f87-4a99-993c-333f40d8e4c0" providerId="ADAL" clId="{A4497F31-041A-4003-9BA8-6A2D59E280ED}" dt="2024-03-14T09:46:42.706" v="2827"/>
        <pc:sldMkLst>
          <pc:docMk/>
          <pc:sldMk cId="2127763451" sldId="314"/>
        </pc:sldMkLst>
        <pc:spChg chg="mod">
          <ac:chgData name="Jari Taimi" userId="64e25521-8f87-4a99-993c-333f40d8e4c0" providerId="ADAL" clId="{A4497F31-041A-4003-9BA8-6A2D59E280ED}" dt="2024-03-12T10:07:13.645" v="1407" actId="790"/>
          <ac:spMkLst>
            <pc:docMk/>
            <pc:sldMk cId="2127763451" sldId="314"/>
            <ac:spMk id="3" creationId="{A7B7D3AD-9635-4A52-BB73-95141926DA5E}"/>
          </ac:spMkLst>
        </pc:spChg>
        <pc:spChg chg="mod">
          <ac:chgData name="Jari Taimi" userId="64e25521-8f87-4a99-993c-333f40d8e4c0" providerId="ADAL" clId="{A4497F31-041A-4003-9BA8-6A2D59E280ED}" dt="2024-03-13T08:39:42.616" v="1881" actId="20577"/>
          <ac:spMkLst>
            <pc:docMk/>
            <pc:sldMk cId="2127763451" sldId="314"/>
            <ac:spMk id="5" creationId="{DF697CC4-102C-4E67-A4C9-91D282E97602}"/>
          </ac:spMkLst>
        </pc:spChg>
      </pc:sldChg>
      <pc:sldChg chg="addSp delSp modSp mod modTransition">
        <pc:chgData name="Jari Taimi" userId="64e25521-8f87-4a99-993c-333f40d8e4c0" providerId="ADAL" clId="{A4497F31-041A-4003-9BA8-6A2D59E280ED}" dt="2024-03-14T09:46:51.744" v="2828"/>
        <pc:sldMkLst>
          <pc:docMk/>
          <pc:sldMk cId="974381964" sldId="319"/>
        </pc:sldMkLst>
        <pc:spChg chg="mod">
          <ac:chgData name="Jari Taimi" userId="64e25521-8f87-4a99-993c-333f40d8e4c0" providerId="ADAL" clId="{A4497F31-041A-4003-9BA8-6A2D59E280ED}" dt="2024-03-13T08:10:31.441" v="1546" actId="404"/>
          <ac:spMkLst>
            <pc:docMk/>
            <pc:sldMk cId="974381964" sldId="319"/>
            <ac:spMk id="5" creationId="{A1FAC4FD-623F-4AF3-8A5E-99189944D21C}"/>
          </ac:spMkLst>
        </pc:spChg>
        <pc:spChg chg="mod">
          <ac:chgData name="Jari Taimi" userId="64e25521-8f87-4a99-993c-333f40d8e4c0" providerId="ADAL" clId="{A4497F31-041A-4003-9BA8-6A2D59E280ED}" dt="2024-03-13T08:05:21.446" v="1480" actId="255"/>
          <ac:spMkLst>
            <pc:docMk/>
            <pc:sldMk cId="974381964" sldId="319"/>
            <ac:spMk id="7" creationId="{203338D1-1436-4A31-AB0B-1792F0365D7D}"/>
          </ac:spMkLst>
        </pc:spChg>
        <pc:graphicFrameChg chg="add mod">
          <ac:chgData name="Jari Taimi" userId="64e25521-8f87-4a99-993c-333f40d8e4c0" providerId="ADAL" clId="{A4497F31-041A-4003-9BA8-6A2D59E280ED}" dt="2024-03-13T08:06:16.565" v="1484" actId="1076"/>
          <ac:graphicFrameMkLst>
            <pc:docMk/>
            <pc:sldMk cId="974381964" sldId="319"/>
            <ac:graphicFrameMk id="3" creationId="{A286277D-1DED-656D-041B-2D8499D5C19E}"/>
          </ac:graphicFrameMkLst>
        </pc:graphicFrameChg>
        <pc:graphicFrameChg chg="add mod">
          <ac:chgData name="Jari Taimi" userId="64e25521-8f87-4a99-993c-333f40d8e4c0" providerId="ADAL" clId="{A4497F31-041A-4003-9BA8-6A2D59E280ED}" dt="2024-03-13T08:06:30.903" v="1488" actId="14100"/>
          <ac:graphicFrameMkLst>
            <pc:docMk/>
            <pc:sldMk cId="974381964" sldId="319"/>
            <ac:graphicFrameMk id="4" creationId="{A286277D-1DED-656D-041B-2D8499D5C19E}"/>
          </ac:graphicFrameMkLst>
        </pc:graphicFrameChg>
        <pc:graphicFrameChg chg="mod">
          <ac:chgData name="Jari Taimi" userId="64e25521-8f87-4a99-993c-333f40d8e4c0" providerId="ADAL" clId="{A4497F31-041A-4003-9BA8-6A2D59E280ED}" dt="2024-03-13T07:56:48.821" v="1436" actId="1076"/>
          <ac:graphicFrameMkLst>
            <pc:docMk/>
            <pc:sldMk cId="974381964" sldId="319"/>
            <ac:graphicFrameMk id="8" creationId="{7F064B4C-DF12-42EB-B7E6-80924078D3FC}"/>
          </ac:graphicFrameMkLst>
        </pc:graphicFrameChg>
        <pc:picChg chg="add del mod">
          <ac:chgData name="Jari Taimi" userId="64e25521-8f87-4a99-993c-333f40d8e4c0" providerId="ADAL" clId="{A4497F31-041A-4003-9BA8-6A2D59E280ED}" dt="2024-03-13T08:01:09.410" v="1453" actId="478"/>
          <ac:picMkLst>
            <pc:docMk/>
            <pc:sldMk cId="974381964" sldId="319"/>
            <ac:picMk id="2" creationId="{B43130C5-57E1-414E-52A3-1B986BEEC642}"/>
          </ac:picMkLst>
        </pc:picChg>
      </pc:sldChg>
      <pc:sldChg chg="addSp modSp mod">
        <pc:chgData name="Jari Taimi" userId="64e25521-8f87-4a99-993c-333f40d8e4c0" providerId="ADAL" clId="{A4497F31-041A-4003-9BA8-6A2D59E280ED}" dt="2024-03-13T08:21:17.434" v="1597" actId="20577"/>
        <pc:sldMkLst>
          <pc:docMk/>
          <pc:sldMk cId="173998995" sldId="320"/>
        </pc:sldMkLst>
        <pc:spChg chg="mod">
          <ac:chgData name="Jari Taimi" userId="64e25521-8f87-4a99-993c-333f40d8e4c0" providerId="ADAL" clId="{A4497F31-041A-4003-9BA8-6A2D59E280ED}" dt="2024-03-13T08:12:23.507" v="1554" actId="2711"/>
          <ac:spMkLst>
            <pc:docMk/>
            <pc:sldMk cId="173998995" sldId="320"/>
            <ac:spMk id="5" creationId="{A1FAC4FD-623F-4AF3-8A5E-99189944D21C}"/>
          </ac:spMkLst>
        </pc:spChg>
        <pc:spChg chg="mod">
          <ac:chgData name="Jari Taimi" userId="64e25521-8f87-4a99-993c-333f40d8e4c0" providerId="ADAL" clId="{A4497F31-041A-4003-9BA8-6A2D59E280ED}" dt="2024-03-13T08:21:17.434" v="1597" actId="20577"/>
          <ac:spMkLst>
            <pc:docMk/>
            <pc:sldMk cId="173998995" sldId="320"/>
            <ac:spMk id="7" creationId="{203338D1-1436-4A31-AB0B-1792F0365D7D}"/>
          </ac:spMkLst>
        </pc:spChg>
        <pc:graphicFrameChg chg="add mod">
          <ac:chgData name="Jari Taimi" userId="64e25521-8f87-4a99-993c-333f40d8e4c0" providerId="ADAL" clId="{A4497F31-041A-4003-9BA8-6A2D59E280ED}" dt="2024-03-13T08:18:50.712" v="1561"/>
          <ac:graphicFrameMkLst>
            <pc:docMk/>
            <pc:sldMk cId="173998995" sldId="320"/>
            <ac:graphicFrameMk id="2" creationId="{26E846DA-C861-01C4-BF66-903FBF3A2569}"/>
          </ac:graphicFrameMkLst>
        </pc:graphicFrameChg>
      </pc:sldChg>
      <pc:sldChg chg="modSp mod">
        <pc:chgData name="Jari Taimi" userId="64e25521-8f87-4a99-993c-333f40d8e4c0" providerId="ADAL" clId="{A4497F31-041A-4003-9BA8-6A2D59E280ED}" dt="2024-03-13T08:38:03.760" v="1873" actId="1076"/>
        <pc:sldMkLst>
          <pc:docMk/>
          <pc:sldMk cId="2996053028" sldId="328"/>
        </pc:sldMkLst>
        <pc:spChg chg="mod">
          <ac:chgData name="Jari Taimi" userId="64e25521-8f87-4a99-993c-333f40d8e4c0" providerId="ADAL" clId="{A4497F31-041A-4003-9BA8-6A2D59E280ED}" dt="2024-03-13T08:37:07.997" v="1837" actId="20577"/>
          <ac:spMkLst>
            <pc:docMk/>
            <pc:sldMk cId="2996053028" sldId="328"/>
            <ac:spMk id="6" creationId="{3BB4A0C3-7027-4145-80E9-3927B66C5BE4}"/>
          </ac:spMkLst>
        </pc:spChg>
        <pc:spChg chg="mod">
          <ac:chgData name="Jari Taimi" userId="64e25521-8f87-4a99-993c-333f40d8e4c0" providerId="ADAL" clId="{A4497F31-041A-4003-9BA8-6A2D59E280ED}" dt="2024-03-13T08:38:03.760" v="1873" actId="1076"/>
          <ac:spMkLst>
            <pc:docMk/>
            <pc:sldMk cId="2996053028" sldId="328"/>
            <ac:spMk id="11" creationId="{1A925C07-066D-459E-B1EE-0B326481D09F}"/>
          </ac:spMkLst>
        </pc:spChg>
      </pc:sldChg>
      <pc:sldChg chg="modSp mod">
        <pc:chgData name="Jari Taimi" userId="64e25521-8f87-4a99-993c-333f40d8e4c0" providerId="ADAL" clId="{A4497F31-041A-4003-9BA8-6A2D59E280ED}" dt="2024-03-13T08:36:58.189" v="1835" actId="20577"/>
        <pc:sldMkLst>
          <pc:docMk/>
          <pc:sldMk cId="314459223" sldId="329"/>
        </pc:sldMkLst>
        <pc:spChg chg="mod">
          <ac:chgData name="Jari Taimi" userId="64e25521-8f87-4a99-993c-333f40d8e4c0" providerId="ADAL" clId="{A4497F31-041A-4003-9BA8-6A2D59E280ED}" dt="2024-03-13T08:36:58.189" v="1835" actId="20577"/>
          <ac:spMkLst>
            <pc:docMk/>
            <pc:sldMk cId="314459223" sldId="329"/>
            <ac:spMk id="6" creationId="{A396F911-6DED-4245-99C3-A39E0872FB99}"/>
          </ac:spMkLst>
        </pc:spChg>
        <pc:spChg chg="mod">
          <ac:chgData name="Jari Taimi" userId="64e25521-8f87-4a99-993c-333f40d8e4c0" providerId="ADAL" clId="{A4497F31-041A-4003-9BA8-6A2D59E280ED}" dt="2024-03-13T08:36:11.810" v="1803" actId="1076"/>
          <ac:spMkLst>
            <pc:docMk/>
            <pc:sldMk cId="314459223" sldId="329"/>
            <ac:spMk id="10" creationId="{29891DF7-7B66-4BC9-AD09-8CEB1304313C}"/>
          </ac:spMkLst>
        </pc:spChg>
      </pc:sldChg>
      <pc:sldChg chg="addSp delSp modSp mod modTransition modAnim">
        <pc:chgData name="Jari Taimi" userId="64e25521-8f87-4a99-993c-333f40d8e4c0" providerId="ADAL" clId="{A4497F31-041A-4003-9BA8-6A2D59E280ED}" dt="2024-03-14T09:41:39.326" v="2826"/>
        <pc:sldMkLst>
          <pc:docMk/>
          <pc:sldMk cId="235896242" sldId="331"/>
        </pc:sldMkLst>
        <pc:spChg chg="add del mod">
          <ac:chgData name="Jari Taimi" userId="64e25521-8f87-4a99-993c-333f40d8e4c0" providerId="ADAL" clId="{A4497F31-041A-4003-9BA8-6A2D59E280ED}" dt="2024-02-29T11:47:34.176" v="379" actId="478"/>
          <ac:spMkLst>
            <pc:docMk/>
            <pc:sldMk cId="235896242" sldId="331"/>
            <ac:spMk id="2" creationId="{E9BC50C4-A6FC-638B-5C66-70FDA917B937}"/>
          </ac:spMkLst>
        </pc:spChg>
        <pc:spChg chg="add mod">
          <ac:chgData name="Jari Taimi" userId="64e25521-8f87-4a99-993c-333f40d8e4c0" providerId="ADAL" clId="{A4497F31-041A-4003-9BA8-6A2D59E280ED}" dt="2024-03-11T06:02:18.096" v="1135" actId="20577"/>
          <ac:spMkLst>
            <pc:docMk/>
            <pc:sldMk cId="235896242" sldId="331"/>
            <ac:spMk id="3" creationId="{0ED29151-6B51-E82C-E7AA-CED62B103302}"/>
          </ac:spMkLst>
        </pc:spChg>
        <pc:spChg chg="mod">
          <ac:chgData name="Jari Taimi" userId="64e25521-8f87-4a99-993c-333f40d8e4c0" providerId="ADAL" clId="{A4497F31-041A-4003-9BA8-6A2D59E280ED}" dt="2024-02-29T11:34:10.639" v="3" actId="20577"/>
          <ac:spMkLst>
            <pc:docMk/>
            <pc:sldMk cId="235896242" sldId="331"/>
            <ac:spMk id="4" creationId="{3CE39EC2-30B2-4240-9245-1121DBA4DC3F}"/>
          </ac:spMkLst>
        </pc:spChg>
        <pc:spChg chg="del mod">
          <ac:chgData name="Jari Taimi" userId="64e25521-8f87-4a99-993c-333f40d8e4c0" providerId="ADAL" clId="{A4497F31-041A-4003-9BA8-6A2D59E280ED}" dt="2024-03-08T09:25:17.280" v="703" actId="478"/>
          <ac:spMkLst>
            <pc:docMk/>
            <pc:sldMk cId="235896242" sldId="331"/>
            <ac:spMk id="82" creationId="{A5EE03E6-5702-416E-A319-7623FAD73CA0}"/>
          </ac:spMkLst>
        </pc:spChg>
        <pc:spChg chg="del">
          <ac:chgData name="Jari Taimi" userId="64e25521-8f87-4a99-993c-333f40d8e4c0" providerId="ADAL" clId="{A4497F31-041A-4003-9BA8-6A2D59E280ED}" dt="2024-03-08T09:25:18.628" v="704" actId="478"/>
          <ac:spMkLst>
            <pc:docMk/>
            <pc:sldMk cId="235896242" sldId="331"/>
            <ac:spMk id="83" creationId="{257CF5D2-22B1-4DC8-8B25-6480B72A8E0C}"/>
          </ac:spMkLst>
        </pc:spChg>
        <pc:spChg chg="del">
          <ac:chgData name="Jari Taimi" userId="64e25521-8f87-4a99-993c-333f40d8e4c0" providerId="ADAL" clId="{A4497F31-041A-4003-9BA8-6A2D59E280ED}" dt="2024-03-08T09:25:20.010" v="705" actId="478"/>
          <ac:spMkLst>
            <pc:docMk/>
            <pc:sldMk cId="235896242" sldId="331"/>
            <ac:spMk id="84" creationId="{7641CB40-AAEC-45C8-BBB3-5FFD9890C02D}"/>
          </ac:spMkLst>
        </pc:spChg>
        <pc:spChg chg="del">
          <ac:chgData name="Jari Taimi" userId="64e25521-8f87-4a99-993c-333f40d8e4c0" providerId="ADAL" clId="{A4497F31-041A-4003-9BA8-6A2D59E280ED}" dt="2024-03-08T09:25:22.620" v="706" actId="478"/>
          <ac:spMkLst>
            <pc:docMk/>
            <pc:sldMk cId="235896242" sldId="331"/>
            <ac:spMk id="85" creationId="{118EDD3D-6115-4B05-9007-6740106B94E1}"/>
          </ac:spMkLst>
        </pc:spChg>
        <pc:spChg chg="del">
          <ac:chgData name="Jari Taimi" userId="64e25521-8f87-4a99-993c-333f40d8e4c0" providerId="ADAL" clId="{A4497F31-041A-4003-9BA8-6A2D59E280ED}" dt="2024-03-08T09:25:24.803" v="707" actId="478"/>
          <ac:spMkLst>
            <pc:docMk/>
            <pc:sldMk cId="235896242" sldId="331"/>
            <ac:spMk id="86" creationId="{F486C779-427F-4D8E-BD26-42DB6DD97A44}"/>
          </ac:spMkLst>
        </pc:spChg>
        <pc:spChg chg="del">
          <ac:chgData name="Jari Taimi" userId="64e25521-8f87-4a99-993c-333f40d8e4c0" providerId="ADAL" clId="{A4497F31-041A-4003-9BA8-6A2D59E280ED}" dt="2024-03-08T09:25:26.275" v="708" actId="478"/>
          <ac:spMkLst>
            <pc:docMk/>
            <pc:sldMk cId="235896242" sldId="331"/>
            <ac:spMk id="87" creationId="{BB9770F1-72A8-449B-9EA9-13CFF9731EE3}"/>
          </ac:spMkLst>
        </pc:spChg>
        <pc:spChg chg="del">
          <ac:chgData name="Jari Taimi" userId="64e25521-8f87-4a99-993c-333f40d8e4c0" providerId="ADAL" clId="{A4497F31-041A-4003-9BA8-6A2D59E280ED}" dt="2024-03-08T09:25:27.900" v="709" actId="478"/>
          <ac:spMkLst>
            <pc:docMk/>
            <pc:sldMk cId="235896242" sldId="331"/>
            <ac:spMk id="88" creationId="{C07BA5A5-BF46-42DD-8E9A-4C29A6D46163}"/>
          </ac:spMkLst>
        </pc:spChg>
        <pc:spChg chg="del">
          <ac:chgData name="Jari Taimi" userId="64e25521-8f87-4a99-993c-333f40d8e4c0" providerId="ADAL" clId="{A4497F31-041A-4003-9BA8-6A2D59E280ED}" dt="2024-03-08T09:25:42.189" v="717" actId="478"/>
          <ac:spMkLst>
            <pc:docMk/>
            <pc:sldMk cId="235896242" sldId="331"/>
            <ac:spMk id="89" creationId="{5E23A09D-0C3B-4195-92CE-AE83624C02AE}"/>
          </ac:spMkLst>
        </pc:spChg>
        <pc:spChg chg="del">
          <ac:chgData name="Jari Taimi" userId="64e25521-8f87-4a99-993c-333f40d8e4c0" providerId="ADAL" clId="{A4497F31-041A-4003-9BA8-6A2D59E280ED}" dt="2024-03-08T09:25:29.484" v="710" actId="478"/>
          <ac:spMkLst>
            <pc:docMk/>
            <pc:sldMk cId="235896242" sldId="331"/>
            <ac:spMk id="90" creationId="{8B218DB3-D56C-4FD8-8117-6A88EB7EF921}"/>
          </ac:spMkLst>
        </pc:spChg>
        <pc:spChg chg="del">
          <ac:chgData name="Jari Taimi" userId="64e25521-8f87-4a99-993c-333f40d8e4c0" providerId="ADAL" clId="{A4497F31-041A-4003-9BA8-6A2D59E280ED}" dt="2024-03-08T09:25:44.269" v="718" actId="478"/>
          <ac:spMkLst>
            <pc:docMk/>
            <pc:sldMk cId="235896242" sldId="331"/>
            <ac:spMk id="91" creationId="{B803DD56-5F67-435A-AE82-4D8977EFBA0A}"/>
          </ac:spMkLst>
        </pc:spChg>
        <pc:spChg chg="del mod">
          <ac:chgData name="Jari Taimi" userId="64e25521-8f87-4a99-993c-333f40d8e4c0" providerId="ADAL" clId="{A4497F31-041A-4003-9BA8-6A2D59E280ED}" dt="2024-03-08T09:25:33.403" v="712" actId="478"/>
          <ac:spMkLst>
            <pc:docMk/>
            <pc:sldMk cId="235896242" sldId="331"/>
            <ac:spMk id="92" creationId="{F6F1BDF2-1333-48B1-8E24-908D44917E40}"/>
          </ac:spMkLst>
        </pc:spChg>
        <pc:spChg chg="del">
          <ac:chgData name="Jari Taimi" userId="64e25521-8f87-4a99-993c-333f40d8e4c0" providerId="ADAL" clId="{A4497F31-041A-4003-9BA8-6A2D59E280ED}" dt="2024-03-08T09:25:35.506" v="713" actId="478"/>
          <ac:spMkLst>
            <pc:docMk/>
            <pc:sldMk cId="235896242" sldId="331"/>
            <ac:spMk id="94" creationId="{15A86942-EAB0-4C8A-ADEC-AD184B14D517}"/>
          </ac:spMkLst>
        </pc:spChg>
        <pc:spChg chg="del">
          <ac:chgData name="Jari Taimi" userId="64e25521-8f87-4a99-993c-333f40d8e4c0" providerId="ADAL" clId="{A4497F31-041A-4003-9BA8-6A2D59E280ED}" dt="2024-03-08T09:25:37.106" v="714" actId="478"/>
          <ac:spMkLst>
            <pc:docMk/>
            <pc:sldMk cId="235896242" sldId="331"/>
            <ac:spMk id="95" creationId="{63BCFD66-B83D-459B-9309-2D8A4CB8FC0C}"/>
          </ac:spMkLst>
        </pc:spChg>
        <pc:spChg chg="del">
          <ac:chgData name="Jari Taimi" userId="64e25521-8f87-4a99-993c-333f40d8e4c0" providerId="ADAL" clId="{A4497F31-041A-4003-9BA8-6A2D59E280ED}" dt="2024-03-08T09:25:38.883" v="715" actId="478"/>
          <ac:spMkLst>
            <pc:docMk/>
            <pc:sldMk cId="235896242" sldId="331"/>
            <ac:spMk id="96" creationId="{90AD4944-FFAC-4AE5-A6C7-97B400FF261F}"/>
          </ac:spMkLst>
        </pc:spChg>
        <pc:spChg chg="del">
          <ac:chgData name="Jari Taimi" userId="64e25521-8f87-4a99-993c-333f40d8e4c0" providerId="ADAL" clId="{A4497F31-041A-4003-9BA8-6A2D59E280ED}" dt="2024-03-08T09:25:40.766" v="716" actId="478"/>
          <ac:spMkLst>
            <pc:docMk/>
            <pc:sldMk cId="235896242" sldId="331"/>
            <ac:spMk id="97" creationId="{552E6447-8580-4021-95B3-3261CDA43DF2}"/>
          </ac:spMkLst>
        </pc:spChg>
        <pc:graphicFrameChg chg="add del mod modGraphic">
          <ac:chgData name="Jari Taimi" userId="64e25521-8f87-4a99-993c-333f40d8e4c0" providerId="ADAL" clId="{A4497F31-041A-4003-9BA8-6A2D59E280ED}" dt="2024-03-11T06:02:39.777" v="1139" actId="478"/>
          <ac:graphicFrameMkLst>
            <pc:docMk/>
            <pc:sldMk cId="235896242" sldId="331"/>
            <ac:graphicFrameMk id="2" creationId="{9D064645-0FE0-DD0E-BACC-808AFF8EC7EC}"/>
          </ac:graphicFrameMkLst>
        </pc:graphicFrameChg>
        <pc:picChg chg="add mod ord modCrop">
          <ac:chgData name="Jari Taimi" userId="64e25521-8f87-4a99-993c-333f40d8e4c0" providerId="ADAL" clId="{A4497F31-041A-4003-9BA8-6A2D59E280ED}" dt="2024-03-11T06:31:52.773" v="1159" actId="1076"/>
          <ac:picMkLst>
            <pc:docMk/>
            <pc:sldMk cId="235896242" sldId="331"/>
            <ac:picMk id="6" creationId="{7AA7FA30-3FC4-5A1C-9591-72654EEA9B81}"/>
          </ac:picMkLst>
        </pc:picChg>
        <pc:picChg chg="del">
          <ac:chgData name="Jari Taimi" userId="64e25521-8f87-4a99-993c-333f40d8e4c0" providerId="ADAL" clId="{A4497F31-041A-4003-9BA8-6A2D59E280ED}" dt="2024-02-29T11:47:37.071" v="380" actId="478"/>
          <ac:picMkLst>
            <pc:docMk/>
            <pc:sldMk cId="235896242" sldId="331"/>
            <ac:picMk id="58" creationId="{4A0A421B-D43E-4070-B99F-9DA2E0FEE34F}"/>
          </ac:picMkLst>
        </pc:picChg>
        <pc:picChg chg="del">
          <ac:chgData name="Jari Taimi" userId="64e25521-8f87-4a99-993c-333f40d8e4c0" providerId="ADAL" clId="{A4497F31-041A-4003-9BA8-6A2D59E280ED}" dt="2024-03-08T09:25:09.163" v="695" actId="478"/>
          <ac:picMkLst>
            <pc:docMk/>
            <pc:sldMk cId="235896242" sldId="331"/>
            <ac:picMk id="64" creationId="{E1893116-67A6-4257-A098-15244BF6DDED}"/>
          </ac:picMkLst>
        </pc:picChg>
        <pc:picChg chg="del">
          <ac:chgData name="Jari Taimi" userId="64e25521-8f87-4a99-993c-333f40d8e4c0" providerId="ADAL" clId="{A4497F31-041A-4003-9BA8-6A2D59E280ED}" dt="2024-02-29T11:47:16.330" v="378" actId="478"/>
          <ac:picMkLst>
            <pc:docMk/>
            <pc:sldMk cId="235896242" sldId="331"/>
            <ac:picMk id="66" creationId="{FFB283D9-779F-4447-8D82-1F0F04D0D1E4}"/>
          </ac:picMkLst>
        </pc:picChg>
        <pc:picChg chg="del">
          <ac:chgData name="Jari Taimi" userId="64e25521-8f87-4a99-993c-333f40d8e4c0" providerId="ADAL" clId="{A4497F31-041A-4003-9BA8-6A2D59E280ED}" dt="2024-02-29T11:47:10.777" v="375" actId="478"/>
          <ac:picMkLst>
            <pc:docMk/>
            <pc:sldMk cId="235896242" sldId="331"/>
            <ac:picMk id="71" creationId="{5C51988B-96E2-4458-B3A8-78E758C3A188}"/>
          </ac:picMkLst>
        </pc:picChg>
        <pc:picChg chg="del">
          <ac:chgData name="Jari Taimi" userId="64e25521-8f87-4a99-993c-333f40d8e4c0" providerId="ADAL" clId="{A4497F31-041A-4003-9BA8-6A2D59E280ED}" dt="2024-02-29T11:47:12.121" v="376" actId="478"/>
          <ac:picMkLst>
            <pc:docMk/>
            <pc:sldMk cId="235896242" sldId="331"/>
            <ac:picMk id="72" creationId="{89C74ADC-9DEB-4A1D-81D9-128A6702D94F}"/>
          </ac:picMkLst>
        </pc:picChg>
        <pc:picChg chg="del">
          <ac:chgData name="Jari Taimi" userId="64e25521-8f87-4a99-993c-333f40d8e4c0" providerId="ADAL" clId="{A4497F31-041A-4003-9BA8-6A2D59E280ED}" dt="2024-03-08T09:25:10.811" v="697" actId="478"/>
          <ac:picMkLst>
            <pc:docMk/>
            <pc:sldMk cId="235896242" sldId="331"/>
            <ac:picMk id="73" creationId="{65D95638-F28A-4FF8-A667-E8C894A2AEAB}"/>
          </ac:picMkLst>
        </pc:picChg>
        <pc:picChg chg="del mod">
          <ac:chgData name="Jari Taimi" userId="64e25521-8f87-4a99-993c-333f40d8e4c0" providerId="ADAL" clId="{A4497F31-041A-4003-9BA8-6A2D59E280ED}" dt="2024-03-08T09:25:11.884" v="699" actId="478"/>
          <ac:picMkLst>
            <pc:docMk/>
            <pc:sldMk cId="235896242" sldId="331"/>
            <ac:picMk id="74" creationId="{65C521D3-ED7A-47C0-8E11-BCDBFF69E7B3}"/>
          </ac:picMkLst>
        </pc:picChg>
        <pc:picChg chg="del">
          <ac:chgData name="Jari Taimi" userId="64e25521-8f87-4a99-993c-333f40d8e4c0" providerId="ADAL" clId="{A4497F31-041A-4003-9BA8-6A2D59E280ED}" dt="2024-02-29T11:47:14.591" v="377" actId="478"/>
          <ac:picMkLst>
            <pc:docMk/>
            <pc:sldMk cId="235896242" sldId="331"/>
            <ac:picMk id="75" creationId="{6CAC0E29-2404-4E85-AFDA-B58CBEC23BAE}"/>
          </ac:picMkLst>
        </pc:picChg>
        <pc:picChg chg="del">
          <ac:chgData name="Jari Taimi" userId="64e25521-8f87-4a99-993c-333f40d8e4c0" providerId="ADAL" clId="{A4497F31-041A-4003-9BA8-6A2D59E280ED}" dt="2024-03-08T09:25:09.810" v="696" actId="478"/>
          <ac:picMkLst>
            <pc:docMk/>
            <pc:sldMk cId="235896242" sldId="331"/>
            <ac:picMk id="76" creationId="{80903444-0E20-4BF8-8DA6-2F30BEF6222E}"/>
          </ac:picMkLst>
        </pc:picChg>
        <pc:picChg chg="del">
          <ac:chgData name="Jari Taimi" userId="64e25521-8f87-4a99-993c-333f40d8e4c0" providerId="ADAL" clId="{A4497F31-041A-4003-9BA8-6A2D59E280ED}" dt="2024-02-29T11:47:37.951" v="381" actId="478"/>
          <ac:picMkLst>
            <pc:docMk/>
            <pc:sldMk cId="235896242" sldId="331"/>
            <ac:picMk id="77" creationId="{96C6F8FC-E8E6-48CD-BD91-8F1F5294CBD0}"/>
          </ac:picMkLst>
        </pc:picChg>
        <pc:picChg chg="del">
          <ac:chgData name="Jari Taimi" userId="64e25521-8f87-4a99-993c-333f40d8e4c0" providerId="ADAL" clId="{A4497F31-041A-4003-9BA8-6A2D59E280ED}" dt="2024-03-08T09:25:13.505" v="701" actId="478"/>
          <ac:picMkLst>
            <pc:docMk/>
            <pc:sldMk cId="235896242" sldId="331"/>
            <ac:picMk id="78" creationId="{BDE06E92-6846-4451-B14E-6B89C674BC63}"/>
          </ac:picMkLst>
        </pc:picChg>
        <pc:picChg chg="del">
          <ac:chgData name="Jari Taimi" userId="64e25521-8f87-4a99-993c-333f40d8e4c0" providerId="ADAL" clId="{A4497F31-041A-4003-9BA8-6A2D59E280ED}" dt="2024-02-29T11:47:38.759" v="382" actId="478"/>
          <ac:picMkLst>
            <pc:docMk/>
            <pc:sldMk cId="235896242" sldId="331"/>
            <ac:picMk id="79" creationId="{420E4B66-E63E-46DE-83F6-83E0E2A1EDD7}"/>
          </ac:picMkLst>
        </pc:picChg>
        <pc:picChg chg="del">
          <ac:chgData name="Jari Taimi" userId="64e25521-8f87-4a99-993c-333f40d8e4c0" providerId="ADAL" clId="{A4497F31-041A-4003-9BA8-6A2D59E280ED}" dt="2024-03-08T09:25:08.424" v="694" actId="478"/>
          <ac:picMkLst>
            <pc:docMk/>
            <pc:sldMk cId="235896242" sldId="331"/>
            <ac:picMk id="80" creationId="{656B8951-88E9-4B4B-A4F2-FF699B13D257}"/>
          </ac:picMkLst>
        </pc:picChg>
        <pc:picChg chg="del">
          <ac:chgData name="Jari Taimi" userId="64e25521-8f87-4a99-993c-333f40d8e4c0" providerId="ADAL" clId="{A4497F31-041A-4003-9BA8-6A2D59E280ED}" dt="2024-03-08T09:25:12.603" v="700" actId="478"/>
          <ac:picMkLst>
            <pc:docMk/>
            <pc:sldMk cId="235896242" sldId="331"/>
            <ac:picMk id="81" creationId="{C3765EE2-0886-4AD1-A96F-7B96E633799E}"/>
          </ac:picMkLst>
        </pc:picChg>
        <pc:picChg chg="del">
          <ac:chgData name="Jari Taimi" userId="64e25521-8f87-4a99-993c-333f40d8e4c0" providerId="ADAL" clId="{A4497F31-041A-4003-9BA8-6A2D59E280ED}" dt="2024-02-29T11:47:39.561" v="383" actId="478"/>
          <ac:picMkLst>
            <pc:docMk/>
            <pc:sldMk cId="235896242" sldId="331"/>
            <ac:picMk id="93" creationId="{49D3BBC1-3B65-4710-A34C-1A718170ABBF}"/>
          </ac:picMkLst>
        </pc:picChg>
        <pc:picChg chg="add mod ord modCrop">
          <ac:chgData name="Jari Taimi" userId="64e25521-8f87-4a99-993c-333f40d8e4c0" providerId="ADAL" clId="{A4497F31-041A-4003-9BA8-6A2D59E280ED}" dt="2024-03-11T06:31:49.696" v="1158" actId="1076"/>
          <ac:picMkLst>
            <pc:docMk/>
            <pc:sldMk cId="235896242" sldId="331"/>
            <ac:picMk id="1026" creationId="{6B61444A-0257-453E-601E-C04E1CB81C50}"/>
          </ac:picMkLst>
        </pc:picChg>
      </pc:sldChg>
      <pc:sldChg chg="new del">
        <pc:chgData name="Jari Taimi" userId="64e25521-8f87-4a99-993c-333f40d8e4c0" providerId="ADAL" clId="{A4497F31-041A-4003-9BA8-6A2D59E280ED}" dt="2024-03-13T11:16:53.063" v="2550" actId="2696"/>
        <pc:sldMkLst>
          <pc:docMk/>
          <pc:sldMk cId="193851750" sldId="332"/>
        </pc:sldMkLst>
      </pc:sldChg>
      <pc:sldChg chg="addSp delSp modSp new mod modTransition setBg modClrScheme chgLayout">
        <pc:chgData name="Jari Taimi" userId="64e25521-8f87-4a99-993c-333f40d8e4c0" providerId="ADAL" clId="{A4497F31-041A-4003-9BA8-6A2D59E280ED}" dt="2024-03-14T09:21:56.269" v="2698"/>
        <pc:sldMkLst>
          <pc:docMk/>
          <pc:sldMk cId="2955903934" sldId="333"/>
        </pc:sldMkLst>
        <pc:spChg chg="add mod ord">
          <ac:chgData name="Jari Taimi" userId="64e25521-8f87-4a99-993c-333f40d8e4c0" providerId="ADAL" clId="{A4497F31-041A-4003-9BA8-6A2D59E280ED}" dt="2024-03-12T09:58:52.211" v="1324" actId="26606"/>
          <ac:spMkLst>
            <pc:docMk/>
            <pc:sldMk cId="2955903934" sldId="333"/>
            <ac:spMk id="2" creationId="{BC797255-25D7-2554-06D6-FAAA64EB4A99}"/>
          </ac:spMkLst>
        </pc:spChg>
        <pc:spChg chg="add del mod">
          <ac:chgData name="Jari Taimi" userId="64e25521-8f87-4a99-993c-333f40d8e4c0" providerId="ADAL" clId="{A4497F31-041A-4003-9BA8-6A2D59E280ED}" dt="2024-03-12T09:58:22.472" v="1321"/>
          <ac:spMkLst>
            <pc:docMk/>
            <pc:sldMk cId="2955903934" sldId="333"/>
            <ac:spMk id="3" creationId="{920FBED6-78CC-6B01-2F7E-427B83D1C8F4}"/>
          </ac:spMkLst>
        </pc:spChg>
        <pc:spChg chg="add mod">
          <ac:chgData name="Jari Taimi" userId="64e25521-8f87-4a99-993c-333f40d8e4c0" providerId="ADAL" clId="{A4497F31-041A-4003-9BA8-6A2D59E280ED}" dt="2024-03-14T09:20:52.725" v="2693" actId="403"/>
          <ac:spMkLst>
            <pc:docMk/>
            <pc:sldMk cId="2955903934" sldId="333"/>
            <ac:spMk id="11" creationId="{03421BEC-B792-6CF4-CD51-4185D108283F}"/>
          </ac:spMkLst>
        </pc:spChg>
        <pc:spChg chg="add">
          <ac:chgData name="Jari Taimi" userId="64e25521-8f87-4a99-993c-333f40d8e4c0" providerId="ADAL" clId="{A4497F31-041A-4003-9BA8-6A2D59E280ED}" dt="2024-03-12T09:58:52.211" v="1324" actId="26606"/>
          <ac:spMkLst>
            <pc:docMk/>
            <pc:sldMk cId="2955903934" sldId="333"/>
            <ac:spMk id="14" creationId="{D7A453D2-15D8-4403-815F-291FA16340D9}"/>
          </ac:spMkLst>
        </pc:spChg>
        <pc:spChg chg="add">
          <ac:chgData name="Jari Taimi" userId="64e25521-8f87-4a99-993c-333f40d8e4c0" providerId="ADAL" clId="{A4497F31-041A-4003-9BA8-6A2D59E280ED}" dt="2024-03-12T09:58:52.211" v="1324" actId="26606"/>
          <ac:spMkLst>
            <pc:docMk/>
            <pc:sldMk cId="2955903934" sldId="333"/>
            <ac:spMk id="16" creationId="{8161EA6B-09CA-445B-AB0D-8DF76FA92DEF}"/>
          </ac:spMkLst>
        </pc:spChg>
        <pc:spChg chg="add">
          <ac:chgData name="Jari Taimi" userId="64e25521-8f87-4a99-993c-333f40d8e4c0" providerId="ADAL" clId="{A4497F31-041A-4003-9BA8-6A2D59E280ED}" dt="2024-03-12T09:58:52.211" v="1324" actId="26606"/>
          <ac:spMkLst>
            <pc:docMk/>
            <pc:sldMk cId="2955903934" sldId="333"/>
            <ac:spMk id="32" creationId="{B8114C98-A349-4111-A123-E8EAB86ABE30}"/>
          </ac:spMkLst>
        </pc:spChg>
        <pc:spChg chg="add">
          <ac:chgData name="Jari Taimi" userId="64e25521-8f87-4a99-993c-333f40d8e4c0" providerId="ADAL" clId="{A4497F31-041A-4003-9BA8-6A2D59E280ED}" dt="2024-03-12T09:58:52.211" v="1324" actId="26606"/>
          <ac:spMkLst>
            <pc:docMk/>
            <pc:sldMk cId="2955903934" sldId="333"/>
            <ac:spMk id="40" creationId="{E2D3D3F2-ABBB-4453-B1C5-1BEBF7E4DD56}"/>
          </ac:spMkLst>
        </pc:spChg>
        <pc:grpChg chg="add">
          <ac:chgData name="Jari Taimi" userId="64e25521-8f87-4a99-993c-333f40d8e4c0" providerId="ADAL" clId="{A4497F31-041A-4003-9BA8-6A2D59E280ED}" dt="2024-03-12T09:58:52.211" v="1324" actId="26606"/>
          <ac:grpSpMkLst>
            <pc:docMk/>
            <pc:sldMk cId="2955903934" sldId="333"/>
            <ac:grpSpMk id="18" creationId="{7F277EAE-FC73-4AE5-9BDB-0BE814F95405}"/>
          </ac:grpSpMkLst>
        </pc:grpChg>
        <pc:grpChg chg="add">
          <ac:chgData name="Jari Taimi" userId="64e25521-8f87-4a99-993c-333f40d8e4c0" providerId="ADAL" clId="{A4497F31-041A-4003-9BA8-6A2D59E280ED}" dt="2024-03-12T09:58:52.211" v="1324" actId="26606"/>
          <ac:grpSpMkLst>
            <pc:docMk/>
            <pc:sldMk cId="2955903934" sldId="333"/>
            <ac:grpSpMk id="26" creationId="{AF19A774-30A5-488B-9BAF-629C6440294E}"/>
          </ac:grpSpMkLst>
        </pc:grpChg>
        <pc:grpChg chg="add">
          <ac:chgData name="Jari Taimi" userId="64e25521-8f87-4a99-993c-333f40d8e4c0" providerId="ADAL" clId="{A4497F31-041A-4003-9BA8-6A2D59E280ED}" dt="2024-03-12T09:58:52.211" v="1324" actId="26606"/>
          <ac:grpSpMkLst>
            <pc:docMk/>
            <pc:sldMk cId="2955903934" sldId="333"/>
            <ac:grpSpMk id="34" creationId="{670FB431-AE18-414D-92F4-1D12D1991152}"/>
          </ac:grpSpMkLst>
        </pc:grpChg>
        <pc:grpChg chg="add">
          <ac:chgData name="Jari Taimi" userId="64e25521-8f87-4a99-993c-333f40d8e4c0" providerId="ADAL" clId="{A4497F31-041A-4003-9BA8-6A2D59E280ED}" dt="2024-03-12T09:58:52.211" v="1324" actId="26606"/>
          <ac:grpSpMkLst>
            <pc:docMk/>
            <pc:sldMk cId="2955903934" sldId="333"/>
            <ac:grpSpMk id="42" creationId="{8214E4A5-A0D2-42C4-8D14-D2A7E495F041}"/>
          </ac:grpSpMkLst>
        </pc:grpChg>
        <pc:picChg chg="add mod">
          <ac:chgData name="Jari Taimi" userId="64e25521-8f87-4a99-993c-333f40d8e4c0" providerId="ADAL" clId="{A4497F31-041A-4003-9BA8-6A2D59E280ED}" dt="2024-03-14T09:21:23.672" v="2697" actId="1076"/>
          <ac:picMkLst>
            <pc:docMk/>
            <pc:sldMk cId="2955903934" sldId="333"/>
            <ac:picMk id="3" creationId="{808FD5C2-6DA9-8A86-CF88-7D0D99402FF6}"/>
          </ac:picMkLst>
        </pc:picChg>
        <pc:picChg chg="add mod">
          <ac:chgData name="Jari Taimi" userId="64e25521-8f87-4a99-993c-333f40d8e4c0" providerId="ADAL" clId="{A4497F31-041A-4003-9BA8-6A2D59E280ED}" dt="2024-03-12T09:58:52.211" v="1324" actId="26606"/>
          <ac:picMkLst>
            <pc:docMk/>
            <pc:sldMk cId="2955903934" sldId="333"/>
            <ac:picMk id="4" creationId="{80952205-6F75-1390-61D9-027AE468FF9D}"/>
          </ac:picMkLst>
        </pc:picChg>
        <pc:picChg chg="add mod">
          <ac:chgData name="Jari Taimi" userId="64e25521-8f87-4a99-993c-333f40d8e4c0" providerId="ADAL" clId="{A4497F31-041A-4003-9BA8-6A2D59E280ED}" dt="2024-03-12T09:58:52.211" v="1324" actId="26606"/>
          <ac:picMkLst>
            <pc:docMk/>
            <pc:sldMk cId="2955903934" sldId="333"/>
            <ac:picMk id="5" creationId="{B1993A58-5C2E-4196-7304-1287A0BEA329}"/>
          </ac:picMkLst>
        </pc:picChg>
        <pc:picChg chg="add mod ord">
          <ac:chgData name="Jari Taimi" userId="64e25521-8f87-4a99-993c-333f40d8e4c0" providerId="ADAL" clId="{A4497F31-041A-4003-9BA8-6A2D59E280ED}" dt="2024-03-12T09:58:52.211" v="1324" actId="26606"/>
          <ac:picMkLst>
            <pc:docMk/>
            <pc:sldMk cId="2955903934" sldId="333"/>
            <ac:picMk id="6" creationId="{C574DD97-555F-447D-11A8-AB6E431A9007}"/>
          </ac:picMkLst>
        </pc:picChg>
        <pc:picChg chg="add mod ord">
          <ac:chgData name="Jari Taimi" userId="64e25521-8f87-4a99-993c-333f40d8e4c0" providerId="ADAL" clId="{A4497F31-041A-4003-9BA8-6A2D59E280ED}" dt="2024-03-12T09:58:52.211" v="1324" actId="26606"/>
          <ac:picMkLst>
            <pc:docMk/>
            <pc:sldMk cId="2955903934" sldId="333"/>
            <ac:picMk id="7" creationId="{B956B1DB-80F0-CCE4-9A2E-AC709AE7882B}"/>
          </ac:picMkLst>
        </pc:picChg>
      </pc:sldChg>
      <pc:sldChg chg="addSp delSp modSp add del mod addAnim delAnim modAnim">
        <pc:chgData name="Jari Taimi" userId="64e25521-8f87-4a99-993c-333f40d8e4c0" providerId="ADAL" clId="{A4497F31-041A-4003-9BA8-6A2D59E280ED}" dt="2024-03-13T12:10:21.871" v="2660" actId="2696"/>
        <pc:sldMkLst>
          <pc:docMk/>
          <pc:sldMk cId="2177877535" sldId="334"/>
        </pc:sldMkLst>
        <pc:spChg chg="add del mod">
          <ac:chgData name="Jari Taimi" userId="64e25521-8f87-4a99-993c-333f40d8e4c0" providerId="ADAL" clId="{A4497F31-041A-4003-9BA8-6A2D59E280ED}" dt="2024-03-13T12:05:10.198" v="2651" actId="478"/>
          <ac:spMkLst>
            <pc:docMk/>
            <pc:sldMk cId="2177877535" sldId="334"/>
            <ac:spMk id="11" creationId="{1CBE46C4-7FDB-34F5-95F4-A9BC6BD55C1D}"/>
          </ac:spMkLst>
        </pc:spChg>
        <pc:spChg chg="add del mod">
          <ac:chgData name="Jari Taimi" userId="64e25521-8f87-4a99-993c-333f40d8e4c0" providerId="ADAL" clId="{A4497F31-041A-4003-9BA8-6A2D59E280ED}" dt="2024-03-13T12:08:45.628" v="2653"/>
          <ac:spMkLst>
            <pc:docMk/>
            <pc:sldMk cId="2177877535" sldId="334"/>
            <ac:spMk id="13" creationId="{D8859891-2FA0-A98C-9F4C-FB75FC0D5BEC}"/>
          </ac:spMkLst>
        </pc:spChg>
        <pc:picChg chg="add del mod">
          <ac:chgData name="Jari Taimi" userId="64e25521-8f87-4a99-993c-333f40d8e4c0" providerId="ADAL" clId="{A4497F31-041A-4003-9BA8-6A2D59E280ED}" dt="2024-03-13T12:09:53.359" v="2658" actId="478"/>
          <ac:picMkLst>
            <pc:docMk/>
            <pc:sldMk cId="2177877535" sldId="334"/>
            <ac:picMk id="3" creationId="{666817DD-5612-0EE7-34A3-D2B8CE0EC727}"/>
          </ac:picMkLst>
        </pc:picChg>
        <pc:picChg chg="add del">
          <ac:chgData name="Jari Taimi" userId="64e25521-8f87-4a99-993c-333f40d8e4c0" providerId="ADAL" clId="{A4497F31-041A-4003-9BA8-6A2D59E280ED}" dt="2024-03-13T12:08:28.218" v="2652" actId="478"/>
          <ac:picMkLst>
            <pc:docMk/>
            <pc:sldMk cId="2177877535" sldId="334"/>
            <ac:picMk id="5" creationId="{0020C22A-FA54-D702-09FC-BC528B1AFDE1}"/>
          </ac:picMkLst>
        </pc:picChg>
        <pc:picChg chg="add del mod">
          <ac:chgData name="Jari Taimi" userId="64e25521-8f87-4a99-993c-333f40d8e4c0" providerId="ADAL" clId="{A4497F31-041A-4003-9BA8-6A2D59E280ED}" dt="2024-03-13T11:18:30.238" v="2552" actId="21"/>
          <ac:picMkLst>
            <pc:docMk/>
            <pc:sldMk cId="2177877535" sldId="334"/>
            <ac:picMk id="7" creationId="{A4D96592-7A08-96E3-24D7-46D9FAE9C6F8}"/>
          </ac:picMkLst>
        </pc:picChg>
        <pc:picChg chg="add del mod">
          <ac:chgData name="Jari Taimi" userId="64e25521-8f87-4a99-993c-333f40d8e4c0" providerId="ADAL" clId="{A4497F31-041A-4003-9BA8-6A2D59E280ED}" dt="2024-03-13T12:09:52.150" v="2657" actId="478"/>
          <ac:picMkLst>
            <pc:docMk/>
            <pc:sldMk cId="2177877535" sldId="334"/>
            <ac:picMk id="8" creationId="{A4D96592-7A08-96E3-24D7-46D9FAE9C6F8}"/>
          </ac:picMkLst>
        </pc:picChg>
        <pc:picChg chg="add del mod">
          <ac:chgData name="Jari Taimi" userId="64e25521-8f87-4a99-993c-333f40d8e4c0" providerId="ADAL" clId="{A4497F31-041A-4003-9BA8-6A2D59E280ED}" dt="2024-03-13T12:10:03.351" v="2659" actId="478"/>
          <ac:picMkLst>
            <pc:docMk/>
            <pc:sldMk cId="2177877535" sldId="334"/>
            <ac:picMk id="9" creationId="{B3EE04DA-6EDD-1EDE-5FD4-D53AB8AFA3CA}"/>
          </ac:picMkLst>
        </pc:picChg>
        <pc:picChg chg="add mod">
          <ac:chgData name="Jari Taimi" userId="64e25521-8f87-4a99-993c-333f40d8e4c0" providerId="ADAL" clId="{A4497F31-041A-4003-9BA8-6A2D59E280ED}" dt="2024-03-13T12:08:45.628" v="2653"/>
          <ac:picMkLst>
            <pc:docMk/>
            <pc:sldMk cId="2177877535" sldId="334"/>
            <ac:picMk id="14" creationId="{B4DFEC36-1FB3-24B4-5A23-C5348192E49B}"/>
          </ac:picMkLst>
        </pc:picChg>
      </pc:sldChg>
      <pc:sldChg chg="addSp delSp modSp new del mod">
        <pc:chgData name="Jari Taimi" userId="64e25521-8f87-4a99-993c-333f40d8e4c0" providerId="ADAL" clId="{A4497F31-041A-4003-9BA8-6A2D59E280ED}" dt="2024-03-13T12:14:14.740" v="2668" actId="2696"/>
        <pc:sldMkLst>
          <pc:docMk/>
          <pc:sldMk cId="2534684232" sldId="335"/>
        </pc:sldMkLst>
        <pc:grpChg chg="add mod">
          <ac:chgData name="Jari Taimi" userId="64e25521-8f87-4a99-993c-333f40d8e4c0" providerId="ADAL" clId="{A4497F31-041A-4003-9BA8-6A2D59E280ED}" dt="2024-03-13T11:06:46.947" v="2423" actId="164"/>
          <ac:grpSpMkLst>
            <pc:docMk/>
            <pc:sldMk cId="2534684232" sldId="335"/>
            <ac:grpSpMk id="44" creationId="{69332556-6C71-1107-418B-A58A8BD644D6}"/>
          </ac:grpSpMkLst>
        </pc:grp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3" creationId="{F193371B-FFCB-1C88-18D1-645DE89F7C93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5" creationId="{B7638D98-4CBE-317C-5839-165234CD264F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7" creationId="{FD87E248-C5D0-2CC7-125B-E8EA6F34BECA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9" creationId="{CCF93FBE-7076-D7CC-5987-69F4E6FE9728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11" creationId="{F783957D-2D53-8AA3-08CF-F7CA0E1C492A}"/>
          </ac:picMkLst>
        </pc:picChg>
        <pc:picChg chg="add del mod">
          <ac:chgData name="Jari Taimi" userId="64e25521-8f87-4a99-993c-333f40d8e4c0" providerId="ADAL" clId="{A4497F31-041A-4003-9BA8-6A2D59E280ED}" dt="2024-03-13T10:52:55.765" v="2328" actId="478"/>
          <ac:picMkLst>
            <pc:docMk/>
            <pc:sldMk cId="2534684232" sldId="335"/>
            <ac:picMk id="13" creationId="{BDC695DB-957C-A15D-050A-86E506F97856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15" creationId="{3C66D187-DFE8-B382-CFEA-55667F60657C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17" creationId="{BC9C083F-976A-6FDF-BD9E-551DA49E2F55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19" creationId="{808982C1-5891-7669-081C-34C26BDF5B84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21" creationId="{F8F39683-C77D-DC8F-5A3B-3A23C9C9EF1D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23" creationId="{F4C427D7-5EC5-E54B-513F-97E464CC1347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25" creationId="{1ED3A20E-32BD-4BA2-19FD-5772E9C67BC8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27" creationId="{74714E0F-4920-1A08-6AE7-79E4D9B84957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29" creationId="{F6560F74-9CBE-DD98-2568-174BD071D2A3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31" creationId="{CDEB8E8F-422D-A16D-09D4-53E8762D45CA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33" creationId="{154A619C-344B-37E3-5630-9192B47AC974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35" creationId="{01484ECE-F3E5-48CE-B14B-2F823146A08B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37" creationId="{F8B8D7BA-8BD8-28C1-B6A7-B39B6F638AC8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39" creationId="{2C4DCB78-0511-DCB6-8C41-14DF374F4BB8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41" creationId="{D0FB5B86-58FE-F2E0-0D40-70C37920EB8D}"/>
          </ac:picMkLst>
        </pc:picChg>
        <pc:picChg chg="add mod">
          <ac:chgData name="Jari Taimi" userId="64e25521-8f87-4a99-993c-333f40d8e4c0" providerId="ADAL" clId="{A4497F31-041A-4003-9BA8-6A2D59E280ED}" dt="2024-03-13T11:06:46.947" v="2423" actId="164"/>
          <ac:picMkLst>
            <pc:docMk/>
            <pc:sldMk cId="2534684232" sldId="335"/>
            <ac:picMk id="43" creationId="{707B5C34-A22F-2873-F10F-EED2C7F3CF4F}"/>
          </ac:picMkLst>
        </pc:picChg>
      </pc:sldChg>
      <pc:sldChg chg="modSp add mod modTransition modAnim">
        <pc:chgData name="Jari Taimi" userId="64e25521-8f87-4a99-993c-333f40d8e4c0" providerId="ADAL" clId="{A4497F31-041A-4003-9BA8-6A2D59E280ED}" dt="2024-03-13T12:16:09.258" v="2671" actId="1076"/>
        <pc:sldMkLst>
          <pc:docMk/>
          <pc:sldMk cId="3515887952" sldId="336"/>
        </pc:sldMkLst>
        <pc:picChg chg="mod">
          <ac:chgData name="Jari Taimi" userId="64e25521-8f87-4a99-993c-333f40d8e4c0" providerId="ADAL" clId="{A4497F31-041A-4003-9BA8-6A2D59E280ED}" dt="2024-03-13T12:16:09.258" v="2671" actId="1076"/>
          <ac:picMkLst>
            <pc:docMk/>
            <pc:sldMk cId="3515887952" sldId="336"/>
            <ac:picMk id="9" creationId="{B3EE04DA-6EDD-1EDE-5FD4-D53AB8AFA3C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TuotoT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TuotoT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CB3-4BC3-9256-59C5804E7B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CB3-4BC3-9256-59C5804E7B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CB3-4BC3-9256-59C5804E7B4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46954342377684"/>
                      <c:h val="0.163418479974771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CB3-4BC3-9256-59C5804E7B4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ACB3-4BC3-9256-59C5804E7B4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ACB3-4BC3-9256-59C5804E7B4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Taul1!$A$2:$A$4</c:f>
              <c:strCache>
                <c:ptCount val="3"/>
                <c:pt idx="0">
                  <c:v>Yhteistyösopimukset  ja tapahtumatuotot </c:v>
                </c:pt>
                <c:pt idx="1">
                  <c:v>Jäsenmaksutuotot</c:v>
                </c:pt>
                <c:pt idx="2">
                  <c:v>Osingot ja korot</c:v>
                </c:pt>
              </c:strCache>
            </c:strRef>
          </c:cat>
          <c:val>
            <c:numRef>
              <c:f>Taul1!$B$2:$B$4</c:f>
              <c:numCache>
                <c:formatCode>#,##0.00</c:formatCode>
                <c:ptCount val="3"/>
                <c:pt idx="0">
                  <c:v>14311.04</c:v>
                </c:pt>
                <c:pt idx="1">
                  <c:v>92192.5</c:v>
                </c:pt>
                <c:pt idx="2" formatCode="General">
                  <c:v>839.62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B3-4BC3-9256-59C5804E7B4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Menot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180-4110-94DA-F63F83FC3B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180-4110-94DA-F63F83FC3B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180-4110-94DA-F63F83FC3BE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180-4110-94DA-F63F83FC3BE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180-4110-94DA-F63F83FC3BEA}"/>
                </c:ext>
              </c:extLst>
            </c:dLbl>
            <c:dLbl>
              <c:idx val="1"/>
              <c:layout>
                <c:manualLayout>
                  <c:x val="-1.9737595659345261E-3"/>
                  <c:y val="-0.102481774765190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80-4110-94DA-F63F83FC3BE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180-4110-94DA-F63F83FC3BE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D180-4110-94DA-F63F83FC3BE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Taul1!$E$32:$E$35</c:f>
              <c:strCache>
                <c:ptCount val="4"/>
                <c:pt idx="0">
                  <c:v>Vaikuttajaketju              </c:v>
                </c:pt>
                <c:pt idx="1">
                  <c:v>Verkottujaketju  </c:v>
                </c:pt>
                <c:pt idx="2">
                  <c:v>Tukiketju                        </c:v>
                </c:pt>
                <c:pt idx="3">
                  <c:v>Hallinto           </c:v>
                </c:pt>
              </c:strCache>
            </c:strRef>
          </c:cat>
          <c:val>
            <c:numRef>
              <c:f>Taul1!$F$32:$F$35</c:f>
              <c:numCache>
                <c:formatCode>"€"#,##0.00_);[Red]\("€"#,##0.00\)</c:formatCode>
                <c:ptCount val="4"/>
                <c:pt idx="0">
                  <c:v>-12230.85</c:v>
                </c:pt>
                <c:pt idx="1">
                  <c:v>-21734.44</c:v>
                </c:pt>
                <c:pt idx="2">
                  <c:v>-17822.46</c:v>
                </c:pt>
                <c:pt idx="3" formatCode="#,##0.00">
                  <c:v>-45559.9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80-4110-94DA-F63F83FC3BE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66814-C47E-4D6B-8BF3-62C5ABDBDB2E}" type="datetimeFigureOut">
              <a:rPr lang="fi-FI" smtClean="0"/>
              <a:t>14.3.2024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569FA-5F38-4C8B-BB2D-8D06FDEDC9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707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569FA-5F38-4C8B-BB2D-8D06FDEDC94D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283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C45FC7-F020-4DD7-9607-77630A672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1F6FA56-D26F-458A-B6E4-05E9ED722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538FD77-BD46-45BC-9EDC-847B5945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D9EF-973D-4132-BEFA-2FE161122651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AA4DADD-FDF4-4173-9F1C-21FE19CA2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54E83A4-8A9A-4836-9014-953B6575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5B536-3C71-424B-886F-612957C421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3270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5AA9F4-04A0-49B4-9B3A-695655053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6FC3E7E-8B9A-457F-9BF9-D2CFCE8BD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ACD20A-42E7-49CC-858E-B71A23456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D9EF-973D-4132-BEFA-2FE161122651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7B709A9-890D-49E4-BFE3-1B31F9B1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4FF96A3-1B9B-449D-88FA-9A96CE44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5B536-3C71-424B-886F-612957C421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335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477C0B4-FB74-4818-87B9-5A77CF5A4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0781CE4-9CFD-41B1-922F-F34FEC80E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FA589F7-5128-4410-B30C-A0F50C999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D9EF-973D-4132-BEFA-2FE161122651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8EE2046-D87C-4898-BBDF-1FAC2FEB1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0C4E8B4-CEAC-40DF-B042-86C76BAF7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5B536-3C71-424B-886F-612957C421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3240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C371-4E76-4750-968D-D1669B59402A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2A12-47D9-4612-923A-E6D4914220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37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C371-4E76-4750-968D-D1669B59402A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2A12-47D9-4612-923A-E6D4914220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321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C371-4E76-4750-968D-D1669B59402A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2A12-47D9-4612-923A-E6D4914220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39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C371-4E76-4750-968D-D1669B59402A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2A12-47D9-4612-923A-E6D4914220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72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C371-4E76-4750-968D-D1669B59402A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2A12-47D9-4612-923A-E6D4914220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62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C371-4E76-4750-968D-D1669B59402A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2A12-47D9-4612-923A-E6D4914220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871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C371-4E76-4750-968D-D1669B59402A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2A12-47D9-4612-923A-E6D4914220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11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C371-4E76-4750-968D-D1669B59402A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2A12-47D9-4612-923A-E6D4914220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03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6836D0-B58A-43AE-A998-440209718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9EF271-BB5C-4F45-8D05-32E21CD14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155966B-AC2D-4926-B800-0DF1FD1A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D9EF-973D-4132-BEFA-2FE161122651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6BF2330-EE03-4F8C-A1DE-3443C8271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D3D3CB2-1A06-4F59-A353-B7278340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5B536-3C71-424B-886F-612957C421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378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C371-4E76-4750-968D-D1669B59402A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2A12-47D9-4612-923A-E6D4914220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10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C371-4E76-4750-968D-D1669B59402A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2A12-47D9-4612-923A-E6D4914220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300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C371-4E76-4750-968D-D1669B59402A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2A12-47D9-4612-923A-E6D4914220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48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C3BAD6-8B4C-4414-89C6-D3A819BF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FD73EEC-BFFA-4AA1-A9DC-1639BC4BE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CE1BF37-9AF6-419D-9D5D-D8F62EF0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D9EF-973D-4132-BEFA-2FE161122651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86A4B7-FB48-4EE0-9D94-77989403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3DE24E7-D7A9-425E-B61A-592243C4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5B536-3C71-424B-886F-612957C421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821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0D8361-9587-485E-8BCA-F12B17316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0C27B0-2065-48DF-A5DB-98CDBB544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87717C4-F00F-4BFB-BC6C-71CCF6B40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F0435FC-FB72-4099-8A65-5314CC867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D9EF-973D-4132-BEFA-2FE161122651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4EC433A-00BE-4538-A7E5-394FF4CF4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F5B4480-EB62-4434-B37A-92E6E7DD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5B536-3C71-424B-886F-612957C421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231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F13BEB-926F-47EF-BAE4-8C017AC48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3AF0837-E2EE-4982-BA29-D84A01022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4D02A0B-B9E8-40CF-9FDF-99C6A0E03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1743CA4-5E3F-4681-AB6C-40DAE29EC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B8CCC63-C3D8-477B-920A-BF678A8F5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CBE37F3-AF1A-489F-8B8E-BE8DBB5E2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D9EF-973D-4132-BEFA-2FE161122651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A9E65BE-8D63-4CE7-AFBD-FF55D926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22EAA0-B2CA-4789-ADAE-5DF793DE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5B536-3C71-424B-886F-612957C421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672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5F9F2F-A2F5-468B-BE83-671CDF519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6B8A32B-AE53-4F5D-8D63-DB63A501D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D9EF-973D-4132-BEFA-2FE161122651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7DAED4D-E154-4000-AA4F-EC7C6AC3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6D2E26C-B5A2-4DE6-8B8C-584AA3BE6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5B536-3C71-424B-886F-612957C421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881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9875088-0ED5-4877-862F-2E3070A83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D9EF-973D-4132-BEFA-2FE161122651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955BD41-75A6-47A7-A05F-2852FAB6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545A9D3-0E98-456E-B69A-D4FADCC5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5B536-3C71-424B-886F-612957C421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475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7A567C-14FB-4FE1-8529-9EFA4B98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AFF7E3-85BE-474E-A5B8-FEDBDACBA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4BB26C-A1D1-4D2A-AE58-753214B9F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785F5B4-9167-4BA9-86CE-A2FF3F44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D9EF-973D-4132-BEFA-2FE161122651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C9C8923-EABB-4F8E-A5BB-F986FB67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61FECCE-79DF-41D0-BDD1-EDF4DA66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5B536-3C71-424B-886F-612957C421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925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673562-694D-42CF-8ACB-EA244F5D7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E1586DD-80AC-4247-8D88-49E00CB87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9656242-A0CA-4374-90B1-8788AB76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BF29EB2-2250-4B6E-8E06-BB47028B4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D9EF-973D-4132-BEFA-2FE161122651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3BD21A7-5C26-4DD7-8A8D-7131C550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BDE390D-79C6-498D-8662-E47B8787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5B536-3C71-424B-886F-612957C421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131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438A4D0-E4B7-4AB9-8448-60DD14ED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3CC3F91-715C-4476-92F9-A2A195B46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B23126-72ED-4EA1-962E-74E855CB9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FD9EF-973D-4132-BEFA-2FE161122651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1CBA33B-478C-4ABF-9950-EDCFBCEB7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8A88A95-AAB1-4793-ABF9-F26FC649F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5B536-3C71-424B-886F-612957C421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930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4C371-4E76-4750-968D-D1669B59402A}" type="datetimeFigureOut">
              <a:rPr lang="fi-FI" smtClean="0"/>
              <a:t>13.3.2024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B2A12-47D9-4612-923A-E6D4914220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828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Inverted="1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9.jpeg"/><Relationship Id="rId2" Type="http://schemas.openxmlformats.org/officeDocument/2006/relationships/image" Target="../media/image25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jpe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rakennus, ulko, henkilöt, väkijoukko&#10;&#10;Kuvaus luotu, erittäin korkea luotettavuus">
            <a:extLst>
              <a:ext uri="{FF2B5EF4-FFF2-40B4-BE49-F238E27FC236}">
                <a16:creationId xmlns:a16="http://schemas.microsoft.com/office/drawing/2014/main" id="{98AB8EDF-3E93-4290-BA18-E73341E6E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r="8651"/>
          <a:stretch/>
        </p:blipFill>
        <p:spPr>
          <a:xfrm>
            <a:off x="2787416" y="975"/>
            <a:ext cx="9401433" cy="6858000"/>
          </a:xfrm>
          <a:prstGeom prst="rect">
            <a:avLst/>
          </a:prstGeom>
        </p:spPr>
      </p:pic>
      <p:pic>
        <p:nvPicPr>
          <p:cNvPr id="5" name="Kuva 4" descr="Kuva, joka sisältää kohteen ulko, rakennus, tie, valokuva&#10;&#10;Kuvaus luotu, erittäin korkea luotettavuus">
            <a:extLst>
              <a:ext uri="{FF2B5EF4-FFF2-40B4-BE49-F238E27FC236}">
                <a16:creationId xmlns:a16="http://schemas.microsoft.com/office/drawing/2014/main" id="{8D3561EC-FEB6-4A77-B472-A9DCA0500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1"/>
          <a:stretch/>
        </p:blipFill>
        <p:spPr>
          <a:xfrm>
            <a:off x="-25" y="10"/>
            <a:ext cx="12192000" cy="6857990"/>
          </a:xfrm>
          <a:custGeom>
            <a:avLst/>
            <a:gdLst>
              <a:gd name="connsiteX0" fmla="*/ 1076792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927417 h 6858000"/>
              <a:gd name="connsiteX3" fmla="*/ 12082763 w 12192000"/>
              <a:gd name="connsiteY3" fmla="*/ 823269 h 6858000"/>
              <a:gd name="connsiteX4" fmla="*/ 10841978 w 12192000"/>
              <a:gd name="connsiteY4" fmla="*/ 29200 h 6858000"/>
              <a:gd name="connsiteX5" fmla="*/ 6012882 w 12192000"/>
              <a:gd name="connsiteY5" fmla="*/ 0 h 6858000"/>
              <a:gd name="connsiteX6" fmla="*/ 7504417 w 12192000"/>
              <a:gd name="connsiteY6" fmla="*/ 0 h 6858000"/>
              <a:gd name="connsiteX7" fmla="*/ 7430359 w 12192000"/>
              <a:gd name="connsiteY7" fmla="*/ 29200 h 6858000"/>
              <a:gd name="connsiteX8" fmla="*/ 4753816 w 12192000"/>
              <a:gd name="connsiteY8" fmla="*/ 4067166 h 6858000"/>
              <a:gd name="connsiteX9" fmla="*/ 5754532 w 12192000"/>
              <a:gd name="connsiteY9" fmla="*/ 6854750 h 6858000"/>
              <a:gd name="connsiteX10" fmla="*/ 5757486 w 12192000"/>
              <a:gd name="connsiteY10" fmla="*/ 6858000 h 6858000"/>
              <a:gd name="connsiteX11" fmla="*/ 4830677 w 12192000"/>
              <a:gd name="connsiteY11" fmla="*/ 6858000 h 6858000"/>
              <a:gd name="connsiteX12" fmla="*/ 4745134 w 12192000"/>
              <a:gd name="connsiteY12" fmla="*/ 6724465 h 6858000"/>
              <a:gd name="connsiteX13" fmla="*/ 4004010 w 12192000"/>
              <a:gd name="connsiteY13" fmla="*/ 4067979 h 6858000"/>
              <a:gd name="connsiteX14" fmla="*/ 5866922 w 12192000"/>
              <a:gd name="connsiteY14" fmla="*/ 114788 h 6858000"/>
              <a:gd name="connsiteX15" fmla="*/ 0 w 12192000"/>
              <a:gd name="connsiteY15" fmla="*/ 0 h 6858000"/>
              <a:gd name="connsiteX16" fmla="*/ 4336230 w 12192000"/>
              <a:gd name="connsiteY16" fmla="*/ 0 h 6858000"/>
              <a:gd name="connsiteX17" fmla="*/ 4279837 w 12192000"/>
              <a:gd name="connsiteY17" fmla="*/ 65151 h 6858000"/>
              <a:gd name="connsiteX18" fmla="*/ 2846555 w 12192000"/>
              <a:gd name="connsiteY18" fmla="*/ 4060687 h 6858000"/>
              <a:gd name="connsiteX19" fmla="*/ 3465501 w 12192000"/>
              <a:gd name="connsiteY19" fmla="*/ 6783922 h 6858000"/>
              <a:gd name="connsiteX20" fmla="*/ 3503413 w 12192000"/>
              <a:gd name="connsiteY20" fmla="*/ 6858000 h 6858000"/>
              <a:gd name="connsiteX21" fmla="*/ 0 w 12192000"/>
              <a:gd name="connsiteY2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0" h="6858000">
                <a:moveTo>
                  <a:pt x="10767920" y="0"/>
                </a:moveTo>
                <a:lnTo>
                  <a:pt x="12192000" y="0"/>
                </a:lnTo>
                <a:lnTo>
                  <a:pt x="12192000" y="927417"/>
                </a:lnTo>
                <a:lnTo>
                  <a:pt x="12082763" y="823269"/>
                </a:lnTo>
                <a:cubicBezTo>
                  <a:pt x="11719580" y="493176"/>
                  <a:pt x="11300738" y="223239"/>
                  <a:pt x="10841978" y="29200"/>
                </a:cubicBezTo>
                <a:close/>
                <a:moveTo>
                  <a:pt x="6012882" y="0"/>
                </a:moveTo>
                <a:lnTo>
                  <a:pt x="7504417" y="0"/>
                </a:lnTo>
                <a:lnTo>
                  <a:pt x="7430359" y="29200"/>
                </a:lnTo>
                <a:cubicBezTo>
                  <a:pt x="5857467" y="694478"/>
                  <a:pt x="4753816" y="2251936"/>
                  <a:pt x="4753816" y="4067166"/>
                </a:cubicBezTo>
                <a:cubicBezTo>
                  <a:pt x="4753816" y="5126051"/>
                  <a:pt x="5129364" y="6097221"/>
                  <a:pt x="5754532" y="6854750"/>
                </a:cubicBezTo>
                <a:lnTo>
                  <a:pt x="5757486" y="6858000"/>
                </a:lnTo>
                <a:lnTo>
                  <a:pt x="4830677" y="6858000"/>
                </a:lnTo>
                <a:lnTo>
                  <a:pt x="4745134" y="6724465"/>
                </a:lnTo>
                <a:cubicBezTo>
                  <a:pt x="4274836" y="5949876"/>
                  <a:pt x="4004010" y="5040579"/>
                  <a:pt x="4004010" y="4067979"/>
                </a:cubicBezTo>
                <a:cubicBezTo>
                  <a:pt x="4004010" y="2476453"/>
                  <a:pt x="4729195" y="1054430"/>
                  <a:pt x="5866922" y="114788"/>
                </a:cubicBezTo>
                <a:close/>
                <a:moveTo>
                  <a:pt x="0" y="0"/>
                </a:moveTo>
                <a:lnTo>
                  <a:pt x="4336230" y="0"/>
                </a:lnTo>
                <a:lnTo>
                  <a:pt x="4279837" y="65151"/>
                </a:lnTo>
                <a:cubicBezTo>
                  <a:pt x="3384436" y="1150943"/>
                  <a:pt x="2846555" y="2542953"/>
                  <a:pt x="2846555" y="4060687"/>
                </a:cubicBezTo>
                <a:cubicBezTo>
                  <a:pt x="2846555" y="5036374"/>
                  <a:pt x="3068843" y="5960103"/>
                  <a:pt x="3465501" y="6783922"/>
                </a:cubicBezTo>
                <a:lnTo>
                  <a:pt x="35034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Freeform 95">
            <a:extLst>
              <a:ext uri="{FF2B5EF4-FFF2-40B4-BE49-F238E27FC236}">
                <a16:creationId xmlns:a16="http://schemas.microsoft.com/office/drawing/2014/main" id="{5EFCEEFE-DD72-4E23-A203-092AB1A62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6555" y="-18287"/>
            <a:ext cx="9373908" cy="6920069"/>
          </a:xfrm>
          <a:custGeom>
            <a:avLst/>
            <a:gdLst>
              <a:gd name="connsiteX0" fmla="*/ 9363722 w 9373908"/>
              <a:gd name="connsiteY0" fmla="*/ 0 h 6920069"/>
              <a:gd name="connsiteX1" fmla="*/ 9373908 w 9373908"/>
              <a:gd name="connsiteY1" fmla="*/ 0 h 6920069"/>
              <a:gd name="connsiteX2" fmla="*/ 9373908 w 9373908"/>
              <a:gd name="connsiteY2" fmla="*/ 8011 h 6920069"/>
              <a:gd name="connsiteX3" fmla="*/ 4704244 w 9373908"/>
              <a:gd name="connsiteY3" fmla="*/ 0 h 6920069"/>
              <a:gd name="connsiteX4" fmla="*/ 7874983 w 9373908"/>
              <a:gd name="connsiteY4" fmla="*/ 0 h 6920069"/>
              <a:gd name="connsiteX5" fmla="*/ 7995423 w 9373908"/>
              <a:gd name="connsiteY5" fmla="*/ 47488 h 6920069"/>
              <a:gd name="connsiteX6" fmla="*/ 9236208 w 9373908"/>
              <a:gd name="connsiteY6" fmla="*/ 841557 h 6920069"/>
              <a:gd name="connsiteX7" fmla="*/ 9373908 w 9373908"/>
              <a:gd name="connsiteY7" fmla="*/ 972842 h 6920069"/>
              <a:gd name="connsiteX8" fmla="*/ 9373908 w 9373908"/>
              <a:gd name="connsiteY8" fmla="*/ 6920069 h 6920069"/>
              <a:gd name="connsiteX9" fmla="*/ 2950722 w 9373908"/>
              <a:gd name="connsiteY9" fmla="*/ 6920069 h 6920069"/>
              <a:gd name="connsiteX10" fmla="*/ 2907977 w 9373908"/>
              <a:gd name="connsiteY10" fmla="*/ 6873037 h 6920069"/>
              <a:gd name="connsiteX11" fmla="*/ 1907260 w 9373908"/>
              <a:gd name="connsiteY11" fmla="*/ 4085454 h 6920069"/>
              <a:gd name="connsiteX12" fmla="*/ 4583804 w 9373908"/>
              <a:gd name="connsiteY12" fmla="*/ 47488 h 6920069"/>
              <a:gd name="connsiteX13" fmla="*/ 1505505 w 9373908"/>
              <a:gd name="connsiteY13" fmla="*/ 0 h 6920069"/>
              <a:gd name="connsiteX14" fmla="*/ 3189581 w 9373908"/>
              <a:gd name="connsiteY14" fmla="*/ 0 h 6920069"/>
              <a:gd name="connsiteX15" fmla="*/ 3020368 w 9373908"/>
              <a:gd name="connsiteY15" fmla="*/ 133076 h 6920069"/>
              <a:gd name="connsiteX16" fmla="*/ 1157455 w 9373908"/>
              <a:gd name="connsiteY16" fmla="*/ 4086267 h 6920069"/>
              <a:gd name="connsiteX17" fmla="*/ 1898579 w 9373908"/>
              <a:gd name="connsiteY17" fmla="*/ 6742753 h 6920069"/>
              <a:gd name="connsiteX18" fmla="*/ 2012168 w 9373908"/>
              <a:gd name="connsiteY18" fmla="*/ 6920069 h 6920069"/>
              <a:gd name="connsiteX19" fmla="*/ 679265 w 9373908"/>
              <a:gd name="connsiteY19" fmla="*/ 6920069 h 6920069"/>
              <a:gd name="connsiteX20" fmla="*/ 618946 w 9373908"/>
              <a:gd name="connsiteY20" fmla="*/ 6802210 h 6920069"/>
              <a:gd name="connsiteX21" fmla="*/ 0 w 9373908"/>
              <a:gd name="connsiteY21" fmla="*/ 4078975 h 6920069"/>
              <a:gd name="connsiteX22" fmla="*/ 1433282 w 9373908"/>
              <a:gd name="connsiteY22" fmla="*/ 83440 h 692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373908" h="6920069">
                <a:moveTo>
                  <a:pt x="9363722" y="0"/>
                </a:moveTo>
                <a:lnTo>
                  <a:pt x="9373908" y="0"/>
                </a:lnTo>
                <a:lnTo>
                  <a:pt x="9373908" y="8011"/>
                </a:lnTo>
                <a:close/>
                <a:moveTo>
                  <a:pt x="4704244" y="0"/>
                </a:moveTo>
                <a:lnTo>
                  <a:pt x="7874983" y="0"/>
                </a:lnTo>
                <a:lnTo>
                  <a:pt x="7995423" y="47488"/>
                </a:lnTo>
                <a:cubicBezTo>
                  <a:pt x="8454183" y="241528"/>
                  <a:pt x="8873025" y="511464"/>
                  <a:pt x="9236208" y="841557"/>
                </a:cubicBezTo>
                <a:lnTo>
                  <a:pt x="9373908" y="972842"/>
                </a:lnTo>
                <a:lnTo>
                  <a:pt x="9373908" y="6920069"/>
                </a:lnTo>
                <a:lnTo>
                  <a:pt x="2950722" y="6920069"/>
                </a:lnTo>
                <a:lnTo>
                  <a:pt x="2907977" y="6873037"/>
                </a:lnTo>
                <a:cubicBezTo>
                  <a:pt x="2282808" y="6115509"/>
                  <a:pt x="1907260" y="5144339"/>
                  <a:pt x="1907260" y="4085454"/>
                </a:cubicBezTo>
                <a:cubicBezTo>
                  <a:pt x="1907260" y="2270224"/>
                  <a:pt x="3010912" y="712766"/>
                  <a:pt x="4583804" y="47488"/>
                </a:cubicBezTo>
                <a:close/>
                <a:moveTo>
                  <a:pt x="1505505" y="0"/>
                </a:moveTo>
                <a:lnTo>
                  <a:pt x="3189581" y="0"/>
                </a:lnTo>
                <a:lnTo>
                  <a:pt x="3020368" y="133076"/>
                </a:lnTo>
                <a:cubicBezTo>
                  <a:pt x="1882640" y="1072718"/>
                  <a:pt x="1157455" y="2494741"/>
                  <a:pt x="1157455" y="4086267"/>
                </a:cubicBezTo>
                <a:cubicBezTo>
                  <a:pt x="1157455" y="5058867"/>
                  <a:pt x="1428281" y="5968164"/>
                  <a:pt x="1898579" y="6742753"/>
                </a:cubicBezTo>
                <a:lnTo>
                  <a:pt x="2012168" y="6920069"/>
                </a:lnTo>
                <a:lnTo>
                  <a:pt x="679265" y="6920069"/>
                </a:lnTo>
                <a:lnTo>
                  <a:pt x="618946" y="6802210"/>
                </a:lnTo>
                <a:cubicBezTo>
                  <a:pt x="222288" y="5978391"/>
                  <a:pt x="0" y="5054662"/>
                  <a:pt x="0" y="4078975"/>
                </a:cubicBezTo>
                <a:cubicBezTo>
                  <a:pt x="0" y="2561242"/>
                  <a:pt x="537881" y="1169231"/>
                  <a:pt x="1433282" y="83440"/>
                </a:cubicBezTo>
                <a:close/>
              </a:path>
            </a:pathLst>
          </a:custGeom>
          <a:noFill/>
          <a:ln w="603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A73F40A-89D3-430B-96F3-4FFB3CCF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04FD49E-37B5-4CA8-8469-47A15EE1F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0912" y="3049528"/>
            <a:ext cx="6097937" cy="2685831"/>
          </a:xfrm>
        </p:spPr>
        <p:txBody>
          <a:bodyPr>
            <a:normAutofit/>
          </a:bodyPr>
          <a:lstStyle/>
          <a:p>
            <a:r>
              <a:rPr lang="fi-FI" sz="4400" dirty="0">
                <a:latin typeface="Trebuchet MS" panose="020B0603020202020204" pitchFamily="34" charset="0"/>
              </a:rPr>
              <a:t>Toimintakertomus </a:t>
            </a:r>
            <a:br>
              <a:rPr lang="fi-FI" sz="4400" dirty="0">
                <a:latin typeface="Trebuchet MS" panose="020B0603020202020204" pitchFamily="34" charset="0"/>
              </a:rPr>
            </a:br>
            <a:r>
              <a:rPr lang="fi-FI" sz="4400" dirty="0">
                <a:latin typeface="Trebuchet MS" panose="020B0603020202020204" pitchFamily="34" charset="0"/>
              </a:rPr>
              <a:t>2023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C1408CB-FEA6-413E-BF05-771163D6D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36" y="2509346"/>
            <a:ext cx="5254663" cy="186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62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4">
            <a:extLst>
              <a:ext uri="{FF2B5EF4-FFF2-40B4-BE49-F238E27FC236}">
                <a16:creationId xmlns:a16="http://schemas.microsoft.com/office/drawing/2014/main" id="{6E000DC7-08BA-493A-B5B1-3B33DCE9F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2" r="9091" b="158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BE52EB9-5139-4428-82F9-287BDA9F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67" y="0"/>
            <a:ext cx="3759240" cy="1344975"/>
          </a:xfrm>
        </p:spPr>
        <p:txBody>
          <a:bodyPr>
            <a:normAutofit/>
          </a:bodyPr>
          <a:lstStyle/>
          <a:p>
            <a:r>
              <a:rPr lang="fi-FI" sz="4000">
                <a:latin typeface="Trebuchet MS" panose="020B0603020202020204" pitchFamily="34" charset="0"/>
              </a:rPr>
              <a:t>Tukeminen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0448E4A-14D3-46B1-ACBC-768EC8D22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79" y="5240049"/>
            <a:ext cx="4557584" cy="1617941"/>
          </a:xfrm>
          <a:prstGeom prst="rect">
            <a:avLst/>
          </a:prstGeom>
        </p:spPr>
      </p:pic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B375A86B-4D58-45C1-9DD5-6F2C894F4E99}"/>
              </a:ext>
            </a:extLst>
          </p:cNvPr>
          <p:cNvSpPr txBox="1">
            <a:spLocks/>
          </p:cNvSpPr>
          <p:nvPr/>
        </p:nvSpPr>
        <p:spPr>
          <a:xfrm>
            <a:off x="503967" y="962291"/>
            <a:ext cx="3692312" cy="5414145"/>
          </a:xfrm>
          <a:prstGeom prst="rect">
            <a:avLst/>
          </a:prstGeom>
          <a:solidFill>
            <a:schemeClr val="bg1">
              <a:alpha val="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sz="1200"/>
              <a:t>Työsuhdeasiat </a:t>
            </a:r>
          </a:p>
          <a:p>
            <a:pPr>
              <a:lnSpc>
                <a:spcPct val="100000"/>
              </a:lnSpc>
            </a:pPr>
            <a:r>
              <a:rPr lang="fi-FI" sz="1200"/>
              <a:t>Yhtiö- Sopimus- Ja Kilpailuoikeus</a:t>
            </a:r>
          </a:p>
          <a:p>
            <a:pPr>
              <a:lnSpc>
                <a:spcPct val="100000"/>
              </a:lnSpc>
            </a:pPr>
            <a:r>
              <a:rPr lang="fi-FI" sz="1200"/>
              <a:t>Yrityksen Lakiasiat </a:t>
            </a:r>
          </a:p>
          <a:p>
            <a:pPr>
              <a:lnSpc>
                <a:spcPct val="100000"/>
              </a:lnSpc>
            </a:pPr>
            <a:r>
              <a:rPr lang="fi-FI" sz="1200"/>
              <a:t>Julkiset Hankinnat </a:t>
            </a:r>
          </a:p>
          <a:p>
            <a:pPr>
              <a:lnSpc>
                <a:spcPct val="100000"/>
              </a:lnSpc>
            </a:pPr>
            <a:r>
              <a:rPr lang="fi-FI" sz="1200"/>
              <a:t>Kansainväliset Asiat </a:t>
            </a:r>
          </a:p>
          <a:p>
            <a:pPr>
              <a:lnSpc>
                <a:spcPct val="100000"/>
              </a:lnSpc>
            </a:pPr>
            <a:r>
              <a:rPr lang="fi-FI" sz="1200"/>
              <a:t>Kiinteistö- Ja Rakentamisjuridiikka  </a:t>
            </a:r>
          </a:p>
          <a:p>
            <a:pPr>
              <a:lnSpc>
                <a:spcPct val="100000"/>
              </a:lnSpc>
            </a:pPr>
            <a:r>
              <a:rPr lang="fi-FI" sz="1200"/>
              <a:t>Yritysverotus </a:t>
            </a:r>
          </a:p>
          <a:p>
            <a:pPr>
              <a:lnSpc>
                <a:spcPct val="100000"/>
              </a:lnSpc>
            </a:pPr>
            <a:r>
              <a:rPr lang="fi-FI" sz="1200"/>
              <a:t>Kirjanpito- Ja Tilinpäätösasiat, Rahoitus</a:t>
            </a:r>
          </a:p>
          <a:p>
            <a:pPr>
              <a:lnSpc>
                <a:spcPct val="100000"/>
              </a:lnSpc>
            </a:pPr>
            <a:r>
              <a:rPr lang="fi-FI" sz="1200"/>
              <a:t>Yrityssaneeraus- Ja Konkurssiasiat</a:t>
            </a:r>
          </a:p>
          <a:p>
            <a:pPr>
              <a:lnSpc>
                <a:spcPct val="100000"/>
              </a:lnSpc>
            </a:pPr>
            <a:r>
              <a:rPr lang="fi-FI" sz="1200"/>
              <a:t>Laatu- Ja Ympäristöasiat </a:t>
            </a:r>
          </a:p>
          <a:p>
            <a:pPr>
              <a:lnSpc>
                <a:spcPct val="100000"/>
              </a:lnSpc>
            </a:pPr>
            <a:r>
              <a:rPr lang="fi-FI" sz="1200"/>
              <a:t>Omistajan- Ja Sukupolvenvaihdos</a:t>
            </a:r>
          </a:p>
          <a:p>
            <a:pPr>
              <a:lnSpc>
                <a:spcPct val="100000"/>
              </a:lnSpc>
            </a:pPr>
            <a:r>
              <a:rPr lang="fi-FI" sz="1200"/>
              <a:t>Laskutus Ja Perintäjärjestelmät</a:t>
            </a:r>
          </a:p>
          <a:p>
            <a:pPr>
              <a:lnSpc>
                <a:spcPct val="100000"/>
              </a:lnSpc>
            </a:pPr>
            <a:r>
              <a:rPr lang="fi-FI" sz="1200"/>
              <a:t>Yritysviestintä</a:t>
            </a:r>
          </a:p>
          <a:p>
            <a:pPr>
              <a:lnSpc>
                <a:spcPct val="100000"/>
              </a:lnSpc>
            </a:pPr>
            <a:r>
              <a:rPr lang="fi-FI" sz="1200"/>
              <a:t>Henkilöstön Hankinta Ja Työnvälitys</a:t>
            </a:r>
          </a:p>
          <a:p>
            <a:pPr>
              <a:lnSpc>
                <a:spcPct val="100000"/>
              </a:lnSpc>
            </a:pPr>
            <a:r>
              <a:rPr lang="fi-FI" sz="1200"/>
              <a:t>Energia Ja Ympäristö</a:t>
            </a:r>
          </a:p>
          <a:p>
            <a:pPr>
              <a:lnSpc>
                <a:spcPct val="100000"/>
              </a:lnSpc>
            </a:pPr>
            <a:r>
              <a:rPr lang="fi-FI" sz="1200"/>
              <a:t>Luottotietorekisteri</a:t>
            </a:r>
          </a:p>
          <a:p>
            <a:pPr>
              <a:lnSpc>
                <a:spcPct val="100000"/>
              </a:lnSpc>
            </a:pPr>
            <a:r>
              <a:rPr lang="fi-FI" sz="1200"/>
              <a:t>Yrittäjän Tukiverkko</a:t>
            </a:r>
          </a:p>
          <a:p>
            <a:endParaRPr lang="en-US" sz="1200"/>
          </a:p>
        </p:txBody>
      </p:sp>
      <p:pic>
        <p:nvPicPr>
          <p:cNvPr id="15" name="Picture 2" descr="https://www.yrittajat.fi/sites/default/files/styles/wysiwyg/public/sy_jasenkortti_2018_kuva_297x197px.png?itok=0nlmn7KN">
            <a:extLst>
              <a:ext uri="{FF2B5EF4-FFF2-40B4-BE49-F238E27FC236}">
                <a16:creationId xmlns:a16="http://schemas.microsoft.com/office/drawing/2014/main" id="{DECB1069-BBA2-4975-BC82-1713F0F85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2" r="-3" b="8871"/>
          <a:stretch/>
        </p:blipFill>
        <p:spPr bwMode="auto">
          <a:xfrm rot="378707">
            <a:off x="5675772" y="583966"/>
            <a:ext cx="3020073" cy="1719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uorakulmio 15">
            <a:extLst>
              <a:ext uri="{FF2B5EF4-FFF2-40B4-BE49-F238E27FC236}">
                <a16:creationId xmlns:a16="http://schemas.microsoft.com/office/drawing/2014/main" id="{D19222E4-0077-4CEC-A1DC-5E93DD21B44C}"/>
              </a:ext>
            </a:extLst>
          </p:cNvPr>
          <p:cNvSpPr/>
          <p:nvPr/>
        </p:nvSpPr>
        <p:spPr>
          <a:xfrm>
            <a:off x="8804232" y="1207955"/>
            <a:ext cx="3190838" cy="3187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K-citymarketit, K-supermarketit ja K-marketit</a:t>
            </a:r>
          </a:p>
          <a:p>
            <a:r>
              <a:rPr lang="fi-FI" sz="1200" dirty="0">
                <a:solidFill>
                  <a:schemeClr val="tx1"/>
                </a:solidFill>
              </a:rPr>
              <a:t>Laivamatkat</a:t>
            </a:r>
          </a:p>
          <a:p>
            <a:r>
              <a:rPr lang="fi-FI" sz="1200" dirty="0">
                <a:solidFill>
                  <a:schemeClr val="tx1"/>
                </a:solidFill>
              </a:rPr>
              <a:t>Lakipalvelut</a:t>
            </a:r>
          </a:p>
          <a:p>
            <a:r>
              <a:rPr lang="fi-FI" sz="1200" dirty="0">
                <a:solidFill>
                  <a:schemeClr val="tx1"/>
                </a:solidFill>
              </a:rPr>
              <a:t>Lehdet ja kirjat</a:t>
            </a:r>
          </a:p>
          <a:p>
            <a:r>
              <a:rPr lang="fi-FI" sz="1200" dirty="0">
                <a:solidFill>
                  <a:schemeClr val="tx1"/>
                </a:solidFill>
              </a:rPr>
              <a:t>Lounas- ja kulttuurisetelit</a:t>
            </a:r>
          </a:p>
          <a:p>
            <a:r>
              <a:rPr lang="fi-FI" sz="1200" dirty="0">
                <a:solidFill>
                  <a:schemeClr val="tx1"/>
                </a:solidFill>
              </a:rPr>
              <a:t>Luotonhallinnan työkalut</a:t>
            </a:r>
          </a:p>
          <a:p>
            <a:r>
              <a:rPr lang="fi-FI" sz="1200" dirty="0">
                <a:solidFill>
                  <a:schemeClr val="tx1"/>
                </a:solidFill>
              </a:rPr>
              <a:t>Majoitus ja kokouspalvelut</a:t>
            </a:r>
          </a:p>
          <a:p>
            <a:r>
              <a:rPr lang="fi-FI" sz="1200" dirty="0">
                <a:solidFill>
                  <a:schemeClr val="tx1"/>
                </a:solidFill>
              </a:rPr>
              <a:t>Päivittäistavaratukku-kauppa</a:t>
            </a:r>
          </a:p>
          <a:p>
            <a:r>
              <a:rPr lang="fi-FI" sz="1200" dirty="0">
                <a:solidFill>
                  <a:schemeClr val="tx1"/>
                </a:solidFill>
              </a:rPr>
              <a:t>Polttoaineet</a:t>
            </a:r>
          </a:p>
          <a:p>
            <a:r>
              <a:rPr lang="fi-FI" sz="1200" dirty="0">
                <a:solidFill>
                  <a:schemeClr val="tx1"/>
                </a:solidFill>
              </a:rPr>
              <a:t>Puhelinliittymät ja laitteet</a:t>
            </a:r>
          </a:p>
          <a:p>
            <a:r>
              <a:rPr lang="fi-FI" sz="1200" dirty="0">
                <a:solidFill>
                  <a:schemeClr val="tx1"/>
                </a:solidFill>
              </a:rPr>
              <a:t>Sähköenergia</a:t>
            </a:r>
          </a:p>
          <a:p>
            <a:r>
              <a:rPr lang="fi-FI" sz="1200" dirty="0">
                <a:solidFill>
                  <a:schemeClr val="tx1"/>
                </a:solidFill>
              </a:rPr>
              <a:t>Vakuutukset</a:t>
            </a:r>
          </a:p>
          <a:p>
            <a:r>
              <a:rPr lang="fi-FI" sz="1200" dirty="0">
                <a:solidFill>
                  <a:schemeClr val="tx1"/>
                </a:solidFill>
              </a:rPr>
              <a:t>Yrityksen hälytysjärjestelmät</a:t>
            </a:r>
          </a:p>
          <a:p>
            <a:r>
              <a:rPr lang="fi-FI" sz="1200" dirty="0">
                <a:solidFill>
                  <a:schemeClr val="tx1"/>
                </a:solidFill>
              </a:rPr>
              <a:t>Yritys- ja numerotietopalvelut</a:t>
            </a:r>
          </a:p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8483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7401E6-9C6D-435A-A164-8F63F358A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fi-FI" dirty="0">
                <a:latin typeface="Trebuchet MS" panose="020B0603020202020204" pitchFamily="34" charset="0"/>
              </a:rPr>
              <a:t>Viestintä 2023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FA84697-353C-4B84-9D78-300DA8E94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2001927"/>
            <a:ext cx="5609220" cy="3918582"/>
          </a:xfrm>
        </p:spPr>
        <p:txBody>
          <a:bodyPr anchor="t">
            <a:normAutofit/>
          </a:bodyPr>
          <a:lstStyle/>
          <a:p>
            <a:r>
              <a:rPr lang="fi-FI" sz="1800" dirty="0"/>
              <a:t>Radio Porissa oli  Porin Yrittäjien oma ohjelmasarja jäsenyrittäjistä (16 eri toimialan yrittäjän tarinat yrittäjyydestä).</a:t>
            </a:r>
          </a:p>
          <a:p>
            <a:r>
              <a:rPr lang="fi-FI" sz="1800" dirty="0"/>
              <a:t>PYRY -jäsenlehti ilmestyi 5 kertaa vuonna 2023</a:t>
            </a:r>
          </a:p>
          <a:p>
            <a:r>
              <a:rPr lang="fi-FI" sz="1800" dirty="0"/>
              <a:t>Sähköinen uutiskirje ilmestyi 8 kertaa.</a:t>
            </a:r>
          </a:p>
          <a:p>
            <a:r>
              <a:rPr lang="fi-FI" sz="1800" dirty="0"/>
              <a:t>Facebook-sivusto:  (1502 tykkääjää), Palvelu-X (545  seuraajaa) ja Instagram (1506 seuraajaa)</a:t>
            </a:r>
          </a:p>
          <a:p>
            <a:r>
              <a:rPr lang="fi-FI" sz="1800" dirty="0"/>
              <a:t>Yhdistys edesauttoi omien yrittäjäjäsenten tunnettavuutta esim. juttujen muodossa omassa PYRY -jäsenlehdessä ja Satakunnan Yrittäjä –lehdessä sekä jäsenten palkitsemisilla.</a:t>
            </a:r>
          </a:p>
          <a:p>
            <a:endParaRPr lang="fi-FI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230175E-79D0-427C-AB58-1B4BD4EBF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r="6140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11425D3-DD06-49D9-965A-1A906C3C19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60" y="4987636"/>
            <a:ext cx="4423492" cy="157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66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277EAE-FC73-4AE5-9BDB-0BE814F95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CC8DCE-8D82-400F-A315-4CD008FDA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39B13E9-2F1D-489D-842D-20AC7313D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E7447BD-F39C-4290-8A87-E61FD98A2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EB36854-40EE-40C4-A488-60EAA83B2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165098-3853-4969-9EAF-796B9751F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7EF9153-D515-4DA2-A63C-58C029830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Kuvan kuvausta ei ole saatavilla.">
            <a:extLst>
              <a:ext uri="{FF2B5EF4-FFF2-40B4-BE49-F238E27FC236}">
                <a16:creationId xmlns:a16="http://schemas.microsoft.com/office/drawing/2014/main" id="{B956B1DB-80F0-CCE4-9A2E-AC709AE78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6398" b="1"/>
          <a:stretch/>
        </p:blipFill>
        <p:spPr bwMode="auto">
          <a:xfrm>
            <a:off x="600456" y="412377"/>
            <a:ext cx="2647399" cy="316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0585" y="561296"/>
            <a:ext cx="304800" cy="429768"/>
            <a:chOff x="215328" y="-46937"/>
            <a:chExt cx="304800" cy="277384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2" descr="Itäsuomalainen tuplamaisteri Jussi Pirhosen pohjusti itselleen uraa  Venäjän-kaupan erikoisosaajana, mutta hänestä tulikin porilainen  mainostoimistoyrittäjä - Porilaine - Satakunnan Kansa">
            <a:extLst>
              <a:ext uri="{FF2B5EF4-FFF2-40B4-BE49-F238E27FC236}">
                <a16:creationId xmlns:a16="http://schemas.microsoft.com/office/drawing/2014/main" id="{C574DD97-555F-447D-11A8-AB6E431A9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1" r="25688" b="3"/>
          <a:stretch/>
        </p:blipFill>
        <p:spPr bwMode="auto">
          <a:xfrm>
            <a:off x="3343738" y="412377"/>
            <a:ext cx="2647399" cy="316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80952205-6F75-1390-61D9-027AE468FF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3" r="2673" b="1"/>
          <a:stretch/>
        </p:blipFill>
        <p:spPr>
          <a:xfrm>
            <a:off x="6087020" y="412377"/>
            <a:ext cx="2647399" cy="316277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B1993A58-5C2E-4196-7304-1287A0BEA3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r="8549" b="1"/>
          <a:stretch/>
        </p:blipFill>
        <p:spPr>
          <a:xfrm>
            <a:off x="8830303" y="412377"/>
            <a:ext cx="2647399" cy="316277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BC797255-25D7-2554-06D6-FAAA64EB4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50664" cy="2129586"/>
          </a:xfrm>
          <a:noFill/>
        </p:spPr>
        <p:txBody>
          <a:bodyPr anchor="t">
            <a:normAutofit/>
          </a:bodyPr>
          <a:lstStyle/>
          <a:p>
            <a:r>
              <a:rPr lang="fi-FI" sz="4800" dirty="0">
                <a:solidFill>
                  <a:schemeClr val="bg1"/>
                </a:solidFill>
              </a:rPr>
              <a:t>Palkitut 2023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3421BEC-B792-6CF4-CD51-4185D1082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5994666" cy="2129599"/>
          </a:xfrm>
          <a:noFill/>
        </p:spPr>
        <p:txBody>
          <a:bodyPr anchor="t">
            <a:norm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Yksinyrittäjä Kaisa Löfgren, </a:t>
            </a:r>
            <a:r>
              <a:rPr lang="fi-FI" sz="2400" dirty="0" err="1">
                <a:solidFill>
                  <a:schemeClr val="bg1"/>
                </a:solidFill>
              </a:rPr>
              <a:t>Succee</a:t>
            </a:r>
            <a:r>
              <a:rPr lang="fi-FI" sz="2400" dirty="0">
                <a:solidFill>
                  <a:schemeClr val="bg1"/>
                </a:solidFill>
              </a:rPr>
              <a:t> Oy</a:t>
            </a:r>
          </a:p>
          <a:p>
            <a:r>
              <a:rPr lang="fi-FI" sz="2400" dirty="0">
                <a:solidFill>
                  <a:schemeClr val="bg1"/>
                </a:solidFill>
              </a:rPr>
              <a:t>Nuoriyrittäjä Jussi Pirhonen, </a:t>
            </a:r>
            <a:r>
              <a:rPr lang="fi-FI" sz="2400" dirty="0" err="1">
                <a:solidFill>
                  <a:schemeClr val="bg1"/>
                </a:solidFill>
              </a:rPr>
              <a:t>Tovari</a:t>
            </a:r>
            <a:r>
              <a:rPr lang="fi-FI" sz="2400" dirty="0">
                <a:solidFill>
                  <a:schemeClr val="bg1"/>
                </a:solidFill>
              </a:rPr>
              <a:t> Oy</a:t>
            </a:r>
          </a:p>
          <a:p>
            <a:r>
              <a:rPr lang="fi-FI" sz="2400" dirty="0">
                <a:solidFill>
                  <a:schemeClr val="bg1"/>
                </a:solidFill>
              </a:rPr>
              <a:t>Porin Vuoden Yritys </a:t>
            </a:r>
            <a:r>
              <a:rPr lang="fi-FI" sz="2400" dirty="0" err="1">
                <a:solidFill>
                  <a:schemeClr val="bg1"/>
                </a:solidFill>
              </a:rPr>
              <a:t>Porispere</a:t>
            </a:r>
            <a:r>
              <a:rPr lang="fi-FI" sz="2400" dirty="0">
                <a:solidFill>
                  <a:schemeClr val="bg1"/>
                </a:solidFill>
              </a:rPr>
              <a:t> Oy, Harri Vilkuna</a:t>
            </a:r>
          </a:p>
          <a:p>
            <a:r>
              <a:rPr lang="fi-FI" sz="2400" dirty="0">
                <a:solidFill>
                  <a:schemeClr val="bg1"/>
                </a:solidFill>
              </a:rPr>
              <a:t>Yrittäjäperhe Lepistön perhe, TH-Kumi Oy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08FD5C2-6DA9-8A86-CF88-7D0D99402F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6" y="4933844"/>
            <a:ext cx="3423727" cy="121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3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uvahaun tulos haulle op vakuutus">
            <a:extLst>
              <a:ext uri="{FF2B5EF4-FFF2-40B4-BE49-F238E27FC236}">
                <a16:creationId xmlns:a16="http://schemas.microsoft.com/office/drawing/2014/main" id="{43BB0234-56B0-4F00-854B-00F65769F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0686" y="1457225"/>
            <a:ext cx="5380795" cy="13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967725E-80C5-4E0C-A95A-A65B8B247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96" y="5333893"/>
            <a:ext cx="954493" cy="209231"/>
          </a:xfrm>
          <a:prstGeom prst="rect">
            <a:avLst/>
          </a:prstGeom>
        </p:spPr>
      </p:pic>
      <p:pic>
        <p:nvPicPr>
          <p:cNvPr id="11" name="Picture 18" descr="Logo">
            <a:extLst>
              <a:ext uri="{FF2B5EF4-FFF2-40B4-BE49-F238E27FC236}">
                <a16:creationId xmlns:a16="http://schemas.microsoft.com/office/drawing/2014/main" id="{41AA4A81-88DE-461F-9150-1C407BDBA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38" y="5128662"/>
            <a:ext cx="542262" cy="76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Kuvahaun tulos haulle porin kaupunki logo">
            <a:extLst>
              <a:ext uri="{FF2B5EF4-FFF2-40B4-BE49-F238E27FC236}">
                <a16:creationId xmlns:a16="http://schemas.microsoft.com/office/drawing/2014/main" id="{C59136D2-8064-4A4E-8673-524CBF8CB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56" y="5281733"/>
            <a:ext cx="992851" cy="2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Kuvahaun tulos haulle prizztech logo">
            <a:extLst>
              <a:ext uri="{FF2B5EF4-FFF2-40B4-BE49-F238E27FC236}">
                <a16:creationId xmlns:a16="http://schemas.microsoft.com/office/drawing/2014/main" id="{7D1175CF-5A19-4F5D-B0A2-E932EB68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82" y="5217140"/>
            <a:ext cx="1258181" cy="40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8DAD7C85-7AB8-427C-B57A-F88D0903E75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067" y="389056"/>
            <a:ext cx="6138115" cy="3268544"/>
          </a:xfrm>
          <a:prstGeom prst="rect">
            <a:avLst/>
          </a:prstGeom>
        </p:spPr>
      </p:pic>
      <p:sp>
        <p:nvSpPr>
          <p:cNvPr id="28" name="Suorakulmio 27">
            <a:extLst>
              <a:ext uri="{FF2B5EF4-FFF2-40B4-BE49-F238E27FC236}">
                <a16:creationId xmlns:a16="http://schemas.microsoft.com/office/drawing/2014/main" id="{198A97A9-C9D3-497B-99AD-A2806C02C7BF}"/>
              </a:ext>
            </a:extLst>
          </p:cNvPr>
          <p:cNvSpPr/>
          <p:nvPr/>
        </p:nvSpPr>
        <p:spPr>
          <a:xfrm>
            <a:off x="0" y="6002767"/>
            <a:ext cx="12192000" cy="8552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DDD994D8-E757-461E-B119-AC1FF831BAF0}"/>
              </a:ext>
            </a:extLst>
          </p:cNvPr>
          <p:cNvSpPr/>
          <p:nvPr/>
        </p:nvSpPr>
        <p:spPr>
          <a:xfrm>
            <a:off x="0" y="-8604"/>
            <a:ext cx="12192000" cy="8552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5400" dirty="0">
                <a:latin typeface="Trebuchet MS" panose="020B0603020202020204" pitchFamily="34" charset="0"/>
              </a:rPr>
              <a:t>2023 Yhteistyökumppanit</a:t>
            </a:r>
          </a:p>
        </p:txBody>
      </p:sp>
      <p:pic>
        <p:nvPicPr>
          <p:cNvPr id="34" name="Kuva 33">
            <a:extLst>
              <a:ext uri="{FF2B5EF4-FFF2-40B4-BE49-F238E27FC236}">
                <a16:creationId xmlns:a16="http://schemas.microsoft.com/office/drawing/2014/main" id="{40A34D87-2ED0-4DE3-B3FC-6E5493EDB9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8" y="6095423"/>
            <a:ext cx="2049660" cy="727628"/>
          </a:xfrm>
          <a:prstGeom prst="rect">
            <a:avLst/>
          </a:prstGeom>
        </p:spPr>
      </p:pic>
      <p:sp>
        <p:nvSpPr>
          <p:cNvPr id="29" name="Tekstiruutu 28">
            <a:extLst>
              <a:ext uri="{FF2B5EF4-FFF2-40B4-BE49-F238E27FC236}">
                <a16:creationId xmlns:a16="http://schemas.microsoft.com/office/drawing/2014/main" id="{4CD927BC-CF31-4167-9214-FE48A67FAD19}"/>
              </a:ext>
            </a:extLst>
          </p:cNvPr>
          <p:cNvSpPr txBox="1"/>
          <p:nvPr/>
        </p:nvSpPr>
        <p:spPr>
          <a:xfrm>
            <a:off x="2833527" y="6026306"/>
            <a:ext cx="65278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400" dirty="0">
                <a:solidFill>
                  <a:schemeClr val="bg1"/>
                </a:solidFill>
              </a:rPr>
              <a:t>KIITOS – OLETTE MAHTAVIA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5588388-D600-EDE7-6154-8A5B3994A8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50686" y="3349593"/>
            <a:ext cx="2710654" cy="855233"/>
          </a:xfrm>
          <a:prstGeom prst="rect">
            <a:avLst/>
          </a:prstGeom>
        </p:spPr>
      </p:pic>
      <p:pic>
        <p:nvPicPr>
          <p:cNvPr id="17" name="Picture 4" descr="Lääkärikeskus Karhulinna - Asiantuntijakeskus BEPOP">
            <a:extLst>
              <a:ext uri="{FF2B5EF4-FFF2-40B4-BE49-F238E27FC236}">
                <a16:creationId xmlns:a16="http://schemas.microsoft.com/office/drawing/2014/main" id="{F171F6D2-4B2B-DCE2-0A25-995138EAD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36" y="2772352"/>
            <a:ext cx="4492507" cy="185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rikorttelit | Porikortteleissa porilaisuus tiivistyy ...">
            <a:extLst>
              <a:ext uri="{FF2B5EF4-FFF2-40B4-BE49-F238E27FC236}">
                <a16:creationId xmlns:a16="http://schemas.microsoft.com/office/drawing/2014/main" id="{B847CAA4-DA35-050F-0741-78F8E8E12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49" y="4989761"/>
            <a:ext cx="858815" cy="85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adio Pori - Radioplayer.fi">
            <a:extLst>
              <a:ext uri="{FF2B5EF4-FFF2-40B4-BE49-F238E27FC236}">
                <a16:creationId xmlns:a16="http://schemas.microsoft.com/office/drawing/2014/main" id="{7D617DC8-865F-C947-F323-8F5AC3427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05" y="4735004"/>
            <a:ext cx="1229049" cy="122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alous - Satakunnan Kansa">
            <a:extLst>
              <a:ext uri="{FF2B5EF4-FFF2-40B4-BE49-F238E27FC236}">
                <a16:creationId xmlns:a16="http://schemas.microsoft.com/office/drawing/2014/main" id="{24CBBD0E-00CB-327E-D7C6-A160823F3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622" y="5157146"/>
            <a:ext cx="497550" cy="4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-Rauta Pori | Ulvilan Pesä-Veikot">
            <a:extLst>
              <a:ext uri="{FF2B5EF4-FFF2-40B4-BE49-F238E27FC236}">
                <a16:creationId xmlns:a16="http://schemas.microsoft.com/office/drawing/2014/main" id="{1282FB45-8ABF-003E-A459-8893C2CCE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840" y="5285284"/>
            <a:ext cx="1453076" cy="4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alafornia, Porin Golfkerho, PGK">
            <a:extLst>
              <a:ext uri="{FF2B5EF4-FFF2-40B4-BE49-F238E27FC236}">
                <a16:creationId xmlns:a16="http://schemas.microsoft.com/office/drawing/2014/main" id="{91E30F82-9CBF-BD07-E98A-9DC1BC56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690" y="4998965"/>
            <a:ext cx="858815" cy="85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uto Oy Vesa-Matti">
            <a:extLst>
              <a:ext uri="{FF2B5EF4-FFF2-40B4-BE49-F238E27FC236}">
                <a16:creationId xmlns:a16="http://schemas.microsoft.com/office/drawing/2014/main" id="{CE375F48-76A9-096D-07D1-0E46115DE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624" y="5206316"/>
            <a:ext cx="1477227" cy="46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7068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685974A-1571-4E8E-81BC-581F88D452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r="15825" b="-1"/>
          <a:stretch/>
        </p:blipFill>
        <p:spPr>
          <a:xfrm>
            <a:off x="-17" y="10"/>
            <a:ext cx="12192000" cy="685594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1298854-1E73-4288-A2A1-8105A8D51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80" y="1255844"/>
            <a:ext cx="7579109" cy="1325563"/>
          </a:xfrm>
        </p:spPr>
        <p:txBody>
          <a:bodyPr>
            <a:normAutofit/>
          </a:bodyPr>
          <a:lstStyle/>
          <a:p>
            <a:r>
              <a:rPr lang="fi-FI">
                <a:latin typeface="Trebuchet MS" panose="020B0603020202020204" pitchFamily="34" charset="0"/>
              </a:rPr>
              <a:t>Suuri kiitos jäsenillemme</a:t>
            </a:r>
            <a:r>
              <a:rPr lang="fi-FI"/>
              <a:t>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A69C15-B04D-4DE4-B179-AC842B711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fi-FI" sz="2400"/>
              <a:t>Mistä on Yrittäjät tehty?</a:t>
            </a:r>
          </a:p>
          <a:p>
            <a:pPr lvl="1"/>
            <a:r>
              <a:rPr lang="fi-FI"/>
              <a:t>Sokerista, kukkasista,</a:t>
            </a:r>
            <a:br>
              <a:rPr lang="fi-FI"/>
            </a:br>
            <a:r>
              <a:rPr lang="fi-FI"/>
              <a:t>inkivääristä, kanelista.</a:t>
            </a:r>
            <a:br>
              <a:rPr lang="fi-FI"/>
            </a:br>
            <a:r>
              <a:rPr lang="fi-FI"/>
              <a:t>Etanoista, sammakoista,</a:t>
            </a:r>
            <a:br>
              <a:rPr lang="fi-FI"/>
            </a:br>
            <a:r>
              <a:rPr lang="fi-FI"/>
              <a:t>koiran häntätupsukoista.</a:t>
            </a:r>
          </a:p>
          <a:p>
            <a:r>
              <a:rPr lang="fi-FI" sz="2400"/>
              <a:t>Niistä on Yrittäjät tehty.</a:t>
            </a:r>
          </a:p>
        </p:txBody>
      </p:sp>
      <p:sp>
        <p:nvSpPr>
          <p:cNvPr id="17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 descr="Kuva, joka sisältää kohteen eläin, seisominen&#10;&#10;Kuvaus luotu, korkea luotettavuus">
            <a:extLst>
              <a:ext uri="{FF2B5EF4-FFF2-40B4-BE49-F238E27FC236}">
                <a16:creationId xmlns:a16="http://schemas.microsoft.com/office/drawing/2014/main" id="{2773363E-5379-4C34-ADD3-1FB668742B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95" b="1"/>
          <a:stretch/>
        </p:blipFill>
        <p:spPr>
          <a:xfrm>
            <a:off x="6893342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0587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3117016-30A2-4224-9EFD-D306198E70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7" r="23058"/>
          <a:stretch/>
        </p:blipFill>
        <p:spPr>
          <a:xfrm>
            <a:off x="2787416" y="975"/>
            <a:ext cx="9401433" cy="6858000"/>
          </a:xfrm>
          <a:prstGeom prst="rect">
            <a:avLst/>
          </a:prstGeom>
        </p:spPr>
      </p:pic>
      <p:pic>
        <p:nvPicPr>
          <p:cNvPr id="4" name="Kuva 3" descr="Kuva, joka sisältää kohteen sisä, vuode&#10;&#10;Kuvaus luotu, korkea luotettavuus">
            <a:extLst>
              <a:ext uri="{FF2B5EF4-FFF2-40B4-BE49-F238E27FC236}">
                <a16:creationId xmlns:a16="http://schemas.microsoft.com/office/drawing/2014/main" id="{573284F8-AF7C-433A-BA22-64D743273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3" b="5938"/>
          <a:stretch/>
        </p:blipFill>
        <p:spPr>
          <a:xfrm>
            <a:off x="20" y="1"/>
            <a:ext cx="12191980" cy="6857999"/>
          </a:xfrm>
          <a:custGeom>
            <a:avLst/>
            <a:gdLst>
              <a:gd name="connsiteX0" fmla="*/ 1076792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927417 h 6858000"/>
              <a:gd name="connsiteX3" fmla="*/ 12082763 w 12192000"/>
              <a:gd name="connsiteY3" fmla="*/ 823269 h 6858000"/>
              <a:gd name="connsiteX4" fmla="*/ 10841978 w 12192000"/>
              <a:gd name="connsiteY4" fmla="*/ 29200 h 6858000"/>
              <a:gd name="connsiteX5" fmla="*/ 6012882 w 12192000"/>
              <a:gd name="connsiteY5" fmla="*/ 0 h 6858000"/>
              <a:gd name="connsiteX6" fmla="*/ 7504417 w 12192000"/>
              <a:gd name="connsiteY6" fmla="*/ 0 h 6858000"/>
              <a:gd name="connsiteX7" fmla="*/ 7430359 w 12192000"/>
              <a:gd name="connsiteY7" fmla="*/ 29200 h 6858000"/>
              <a:gd name="connsiteX8" fmla="*/ 4753816 w 12192000"/>
              <a:gd name="connsiteY8" fmla="*/ 4067166 h 6858000"/>
              <a:gd name="connsiteX9" fmla="*/ 5754532 w 12192000"/>
              <a:gd name="connsiteY9" fmla="*/ 6854750 h 6858000"/>
              <a:gd name="connsiteX10" fmla="*/ 5757486 w 12192000"/>
              <a:gd name="connsiteY10" fmla="*/ 6858000 h 6858000"/>
              <a:gd name="connsiteX11" fmla="*/ 4830677 w 12192000"/>
              <a:gd name="connsiteY11" fmla="*/ 6858000 h 6858000"/>
              <a:gd name="connsiteX12" fmla="*/ 4745134 w 12192000"/>
              <a:gd name="connsiteY12" fmla="*/ 6724465 h 6858000"/>
              <a:gd name="connsiteX13" fmla="*/ 4004010 w 12192000"/>
              <a:gd name="connsiteY13" fmla="*/ 4067979 h 6858000"/>
              <a:gd name="connsiteX14" fmla="*/ 5866922 w 12192000"/>
              <a:gd name="connsiteY14" fmla="*/ 114788 h 6858000"/>
              <a:gd name="connsiteX15" fmla="*/ 0 w 12192000"/>
              <a:gd name="connsiteY15" fmla="*/ 0 h 6858000"/>
              <a:gd name="connsiteX16" fmla="*/ 4336230 w 12192000"/>
              <a:gd name="connsiteY16" fmla="*/ 0 h 6858000"/>
              <a:gd name="connsiteX17" fmla="*/ 4279837 w 12192000"/>
              <a:gd name="connsiteY17" fmla="*/ 65151 h 6858000"/>
              <a:gd name="connsiteX18" fmla="*/ 2846555 w 12192000"/>
              <a:gd name="connsiteY18" fmla="*/ 4060687 h 6858000"/>
              <a:gd name="connsiteX19" fmla="*/ 3465501 w 12192000"/>
              <a:gd name="connsiteY19" fmla="*/ 6783922 h 6858000"/>
              <a:gd name="connsiteX20" fmla="*/ 3503413 w 12192000"/>
              <a:gd name="connsiteY20" fmla="*/ 6858000 h 6858000"/>
              <a:gd name="connsiteX21" fmla="*/ 0 w 12192000"/>
              <a:gd name="connsiteY2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0" h="6858000">
                <a:moveTo>
                  <a:pt x="10767920" y="0"/>
                </a:moveTo>
                <a:lnTo>
                  <a:pt x="12192000" y="0"/>
                </a:lnTo>
                <a:lnTo>
                  <a:pt x="12192000" y="927417"/>
                </a:lnTo>
                <a:lnTo>
                  <a:pt x="12082763" y="823269"/>
                </a:lnTo>
                <a:cubicBezTo>
                  <a:pt x="11719580" y="493176"/>
                  <a:pt x="11300738" y="223239"/>
                  <a:pt x="10841978" y="29200"/>
                </a:cubicBezTo>
                <a:close/>
                <a:moveTo>
                  <a:pt x="6012882" y="0"/>
                </a:moveTo>
                <a:lnTo>
                  <a:pt x="7504417" y="0"/>
                </a:lnTo>
                <a:lnTo>
                  <a:pt x="7430359" y="29200"/>
                </a:lnTo>
                <a:cubicBezTo>
                  <a:pt x="5857467" y="694478"/>
                  <a:pt x="4753816" y="2251936"/>
                  <a:pt x="4753816" y="4067166"/>
                </a:cubicBezTo>
                <a:cubicBezTo>
                  <a:pt x="4753816" y="5126051"/>
                  <a:pt x="5129364" y="6097221"/>
                  <a:pt x="5754532" y="6854750"/>
                </a:cubicBezTo>
                <a:lnTo>
                  <a:pt x="5757486" y="6858000"/>
                </a:lnTo>
                <a:lnTo>
                  <a:pt x="4830677" y="6858000"/>
                </a:lnTo>
                <a:lnTo>
                  <a:pt x="4745134" y="6724465"/>
                </a:lnTo>
                <a:cubicBezTo>
                  <a:pt x="4274836" y="5949876"/>
                  <a:pt x="4004010" y="5040579"/>
                  <a:pt x="4004010" y="4067979"/>
                </a:cubicBezTo>
                <a:cubicBezTo>
                  <a:pt x="4004010" y="2476453"/>
                  <a:pt x="4729195" y="1054430"/>
                  <a:pt x="5866922" y="114788"/>
                </a:cubicBezTo>
                <a:close/>
                <a:moveTo>
                  <a:pt x="0" y="0"/>
                </a:moveTo>
                <a:lnTo>
                  <a:pt x="4336230" y="0"/>
                </a:lnTo>
                <a:lnTo>
                  <a:pt x="4279837" y="65151"/>
                </a:lnTo>
                <a:cubicBezTo>
                  <a:pt x="3384436" y="1150943"/>
                  <a:pt x="2846555" y="2542953"/>
                  <a:pt x="2846555" y="4060687"/>
                </a:cubicBezTo>
                <a:cubicBezTo>
                  <a:pt x="2846555" y="5036374"/>
                  <a:pt x="3068843" y="5960103"/>
                  <a:pt x="3465501" y="6783922"/>
                </a:cubicBezTo>
                <a:lnTo>
                  <a:pt x="35034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Freeform 95">
            <a:extLst>
              <a:ext uri="{FF2B5EF4-FFF2-40B4-BE49-F238E27FC236}">
                <a16:creationId xmlns:a16="http://schemas.microsoft.com/office/drawing/2014/main" id="{5EFCEEFE-DD72-4E23-A203-092AB1A62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6555" y="-18287"/>
            <a:ext cx="9373908" cy="6920069"/>
          </a:xfrm>
          <a:custGeom>
            <a:avLst/>
            <a:gdLst>
              <a:gd name="connsiteX0" fmla="*/ 9363722 w 9373908"/>
              <a:gd name="connsiteY0" fmla="*/ 0 h 6920069"/>
              <a:gd name="connsiteX1" fmla="*/ 9373908 w 9373908"/>
              <a:gd name="connsiteY1" fmla="*/ 0 h 6920069"/>
              <a:gd name="connsiteX2" fmla="*/ 9373908 w 9373908"/>
              <a:gd name="connsiteY2" fmla="*/ 8011 h 6920069"/>
              <a:gd name="connsiteX3" fmla="*/ 4704244 w 9373908"/>
              <a:gd name="connsiteY3" fmla="*/ 0 h 6920069"/>
              <a:gd name="connsiteX4" fmla="*/ 7874983 w 9373908"/>
              <a:gd name="connsiteY4" fmla="*/ 0 h 6920069"/>
              <a:gd name="connsiteX5" fmla="*/ 7995423 w 9373908"/>
              <a:gd name="connsiteY5" fmla="*/ 47488 h 6920069"/>
              <a:gd name="connsiteX6" fmla="*/ 9236208 w 9373908"/>
              <a:gd name="connsiteY6" fmla="*/ 841557 h 6920069"/>
              <a:gd name="connsiteX7" fmla="*/ 9373908 w 9373908"/>
              <a:gd name="connsiteY7" fmla="*/ 972842 h 6920069"/>
              <a:gd name="connsiteX8" fmla="*/ 9373908 w 9373908"/>
              <a:gd name="connsiteY8" fmla="*/ 6920069 h 6920069"/>
              <a:gd name="connsiteX9" fmla="*/ 2950722 w 9373908"/>
              <a:gd name="connsiteY9" fmla="*/ 6920069 h 6920069"/>
              <a:gd name="connsiteX10" fmla="*/ 2907977 w 9373908"/>
              <a:gd name="connsiteY10" fmla="*/ 6873037 h 6920069"/>
              <a:gd name="connsiteX11" fmla="*/ 1907260 w 9373908"/>
              <a:gd name="connsiteY11" fmla="*/ 4085454 h 6920069"/>
              <a:gd name="connsiteX12" fmla="*/ 4583804 w 9373908"/>
              <a:gd name="connsiteY12" fmla="*/ 47488 h 6920069"/>
              <a:gd name="connsiteX13" fmla="*/ 1505505 w 9373908"/>
              <a:gd name="connsiteY13" fmla="*/ 0 h 6920069"/>
              <a:gd name="connsiteX14" fmla="*/ 3189581 w 9373908"/>
              <a:gd name="connsiteY14" fmla="*/ 0 h 6920069"/>
              <a:gd name="connsiteX15" fmla="*/ 3020368 w 9373908"/>
              <a:gd name="connsiteY15" fmla="*/ 133076 h 6920069"/>
              <a:gd name="connsiteX16" fmla="*/ 1157455 w 9373908"/>
              <a:gd name="connsiteY16" fmla="*/ 4086267 h 6920069"/>
              <a:gd name="connsiteX17" fmla="*/ 1898579 w 9373908"/>
              <a:gd name="connsiteY17" fmla="*/ 6742753 h 6920069"/>
              <a:gd name="connsiteX18" fmla="*/ 2012168 w 9373908"/>
              <a:gd name="connsiteY18" fmla="*/ 6920069 h 6920069"/>
              <a:gd name="connsiteX19" fmla="*/ 679265 w 9373908"/>
              <a:gd name="connsiteY19" fmla="*/ 6920069 h 6920069"/>
              <a:gd name="connsiteX20" fmla="*/ 618946 w 9373908"/>
              <a:gd name="connsiteY20" fmla="*/ 6802210 h 6920069"/>
              <a:gd name="connsiteX21" fmla="*/ 0 w 9373908"/>
              <a:gd name="connsiteY21" fmla="*/ 4078975 h 6920069"/>
              <a:gd name="connsiteX22" fmla="*/ 1433282 w 9373908"/>
              <a:gd name="connsiteY22" fmla="*/ 83440 h 692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373908" h="6920069">
                <a:moveTo>
                  <a:pt x="9363722" y="0"/>
                </a:moveTo>
                <a:lnTo>
                  <a:pt x="9373908" y="0"/>
                </a:lnTo>
                <a:lnTo>
                  <a:pt x="9373908" y="8011"/>
                </a:lnTo>
                <a:close/>
                <a:moveTo>
                  <a:pt x="4704244" y="0"/>
                </a:moveTo>
                <a:lnTo>
                  <a:pt x="7874983" y="0"/>
                </a:lnTo>
                <a:lnTo>
                  <a:pt x="7995423" y="47488"/>
                </a:lnTo>
                <a:cubicBezTo>
                  <a:pt x="8454183" y="241528"/>
                  <a:pt x="8873025" y="511464"/>
                  <a:pt x="9236208" y="841557"/>
                </a:cubicBezTo>
                <a:lnTo>
                  <a:pt x="9373908" y="972842"/>
                </a:lnTo>
                <a:lnTo>
                  <a:pt x="9373908" y="6920069"/>
                </a:lnTo>
                <a:lnTo>
                  <a:pt x="2950722" y="6920069"/>
                </a:lnTo>
                <a:lnTo>
                  <a:pt x="2907977" y="6873037"/>
                </a:lnTo>
                <a:cubicBezTo>
                  <a:pt x="2282808" y="6115509"/>
                  <a:pt x="1907260" y="5144339"/>
                  <a:pt x="1907260" y="4085454"/>
                </a:cubicBezTo>
                <a:cubicBezTo>
                  <a:pt x="1907260" y="2270224"/>
                  <a:pt x="3010912" y="712766"/>
                  <a:pt x="4583804" y="47488"/>
                </a:cubicBezTo>
                <a:close/>
                <a:moveTo>
                  <a:pt x="1505505" y="0"/>
                </a:moveTo>
                <a:lnTo>
                  <a:pt x="3189581" y="0"/>
                </a:lnTo>
                <a:lnTo>
                  <a:pt x="3020368" y="133076"/>
                </a:lnTo>
                <a:cubicBezTo>
                  <a:pt x="1882640" y="1072718"/>
                  <a:pt x="1157455" y="2494741"/>
                  <a:pt x="1157455" y="4086267"/>
                </a:cubicBezTo>
                <a:cubicBezTo>
                  <a:pt x="1157455" y="5058867"/>
                  <a:pt x="1428281" y="5968164"/>
                  <a:pt x="1898579" y="6742753"/>
                </a:cubicBezTo>
                <a:lnTo>
                  <a:pt x="2012168" y="6920069"/>
                </a:lnTo>
                <a:lnTo>
                  <a:pt x="679265" y="6920069"/>
                </a:lnTo>
                <a:lnTo>
                  <a:pt x="618946" y="6802210"/>
                </a:lnTo>
                <a:cubicBezTo>
                  <a:pt x="222288" y="5978391"/>
                  <a:pt x="0" y="5054662"/>
                  <a:pt x="0" y="4078975"/>
                </a:cubicBezTo>
                <a:cubicBezTo>
                  <a:pt x="0" y="2561242"/>
                  <a:pt x="537881" y="1169231"/>
                  <a:pt x="1433282" y="83440"/>
                </a:cubicBezTo>
                <a:close/>
              </a:path>
            </a:pathLst>
          </a:custGeom>
          <a:noFill/>
          <a:ln w="603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A73F40A-89D3-430B-96F3-4FFB3CCF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0C0A67B-678E-4BB8-83EB-C51D8C42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1904105"/>
            <a:ext cx="5632174" cy="28093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 err="1">
                <a:solidFill>
                  <a:schemeClr val="tx1"/>
                </a:solidFill>
                <a:latin typeface="Trebuchet MS" panose="020B0603020202020204" pitchFamily="34" charset="0"/>
              </a:rPr>
              <a:t>Tilinpäätös</a:t>
            </a:r>
            <a:endParaRPr lang="en-US" sz="8000" kern="120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53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792F05-2FD4-4F18-815E-15391E8B4A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F78A3A8-24F4-4E35-AFCE-343FD3E411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14365" b="2"/>
          <a:stretch/>
        </p:blipFill>
        <p:spPr>
          <a:xfrm>
            <a:off x="6716922" y="1700078"/>
            <a:ext cx="5475077" cy="2583792"/>
          </a:xfrm>
          <a:custGeom>
            <a:avLst/>
            <a:gdLst>
              <a:gd name="connsiteX0" fmla="*/ 0 w 5475077"/>
              <a:gd name="connsiteY0" fmla="*/ 0 h 2583792"/>
              <a:gd name="connsiteX1" fmla="*/ 5475077 w 5475077"/>
              <a:gd name="connsiteY1" fmla="*/ 0 h 2583792"/>
              <a:gd name="connsiteX2" fmla="*/ 5475077 w 5475077"/>
              <a:gd name="connsiteY2" fmla="*/ 2583792 h 2583792"/>
              <a:gd name="connsiteX3" fmla="*/ 1197192 w 5475077"/>
              <a:gd name="connsiteY3" fmla="*/ 2583792 h 258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5077" h="2583792">
                <a:moveTo>
                  <a:pt x="0" y="0"/>
                </a:moveTo>
                <a:lnTo>
                  <a:pt x="5475077" y="0"/>
                </a:lnTo>
                <a:lnTo>
                  <a:pt x="5475077" y="2583792"/>
                </a:lnTo>
                <a:lnTo>
                  <a:pt x="1197192" y="2583792"/>
                </a:lnTo>
                <a:close/>
              </a:path>
            </a:pathLst>
          </a:custGeom>
        </p:spPr>
      </p:pic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ADA3FABE-9A56-49A9-8B31-DA4B45AF6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892" r="3" b="4635"/>
          <a:stretch/>
        </p:blipFill>
        <p:spPr>
          <a:xfrm>
            <a:off x="7914115" y="4283870"/>
            <a:ext cx="4277884" cy="2583520"/>
          </a:xfrm>
          <a:custGeom>
            <a:avLst/>
            <a:gdLst>
              <a:gd name="connsiteX0" fmla="*/ 0 w 4277884"/>
              <a:gd name="connsiteY0" fmla="*/ 0 h 2583520"/>
              <a:gd name="connsiteX1" fmla="*/ 4277884 w 4277884"/>
              <a:gd name="connsiteY1" fmla="*/ 0 h 2583520"/>
              <a:gd name="connsiteX2" fmla="*/ 4277884 w 4277884"/>
              <a:gd name="connsiteY2" fmla="*/ 2583520 h 2583520"/>
              <a:gd name="connsiteX3" fmla="*/ 1192437 w 4277884"/>
              <a:gd name="connsiteY3" fmla="*/ 2583520 h 2583520"/>
              <a:gd name="connsiteX4" fmla="*/ 1188085 w 4277884"/>
              <a:gd name="connsiteY4" fmla="*/ 2574129 h 2583520"/>
              <a:gd name="connsiteX5" fmla="*/ 1192715 w 4277884"/>
              <a:gd name="connsiteY5" fmla="*/ 2574129 h 258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884" h="2583520">
                <a:moveTo>
                  <a:pt x="0" y="0"/>
                </a:moveTo>
                <a:lnTo>
                  <a:pt x="4277884" y="0"/>
                </a:lnTo>
                <a:lnTo>
                  <a:pt x="4277884" y="2583520"/>
                </a:lnTo>
                <a:lnTo>
                  <a:pt x="1192437" y="2583520"/>
                </a:lnTo>
                <a:lnTo>
                  <a:pt x="1188085" y="2574129"/>
                </a:lnTo>
                <a:lnTo>
                  <a:pt x="1192715" y="2574129"/>
                </a:lnTo>
                <a:close/>
              </a:path>
            </a:pathLst>
          </a:cu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A7B7D3AD-9635-4A52-BB73-95141926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dirty="0">
                <a:latin typeface="Trebuchet MS" panose="020B0603020202020204" pitchFamily="34" charset="0"/>
              </a:rPr>
              <a:t>INFO: </a:t>
            </a:r>
            <a:r>
              <a:rPr lang="fi-FI" sz="4400" dirty="0">
                <a:latin typeface="Trebuchet MS" panose="020B0603020202020204" pitchFamily="34" charset="0"/>
              </a:rPr>
              <a:t>Jäsenmaksuista</a:t>
            </a:r>
            <a:r>
              <a:rPr lang="en-US" sz="4400" dirty="0">
                <a:latin typeface="Trebuchet MS" panose="020B0603020202020204" pitchFamily="34" charset="0"/>
              </a:rPr>
              <a:t> 2023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F697CC4-102C-4E67-A4C9-91D282E97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4036" y="2021249"/>
            <a:ext cx="6557819" cy="415571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400" dirty="0"/>
              <a:t>Porin Yrittäjät </a:t>
            </a:r>
            <a:r>
              <a:rPr lang="fi-FI" sz="2400" dirty="0"/>
              <a:t>ry:n</a:t>
            </a:r>
            <a:r>
              <a:rPr lang="en-US" sz="2400" dirty="0"/>
              <a:t> </a:t>
            </a:r>
            <a:r>
              <a:rPr lang="fi-FI" sz="2400" dirty="0"/>
              <a:t>jäsenet maksoivat </a:t>
            </a:r>
            <a:r>
              <a:rPr lang="en-US" sz="2400" dirty="0"/>
              <a:t>2023</a:t>
            </a:r>
            <a:br>
              <a:rPr lang="en-US" sz="2400" dirty="0"/>
            </a:br>
            <a:r>
              <a:rPr lang="en-US" sz="2400" dirty="0"/>
              <a:t>    </a:t>
            </a:r>
            <a:r>
              <a:rPr lang="fi-FI" sz="2400" dirty="0"/>
              <a:t>jäsenmaksuja</a:t>
            </a:r>
            <a:r>
              <a:rPr lang="en-US" sz="2400" dirty="0"/>
              <a:t> 354 586,53 </a:t>
            </a:r>
            <a:r>
              <a:rPr lang="en-US" sz="2400" dirty="0" err="1"/>
              <a:t>euroa</a:t>
            </a:r>
            <a:endParaRPr lang="en-US" sz="2400" dirty="0"/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fi-FI" sz="2400" dirty="0"/>
              <a:t>Josta Suomen Yrittäjät saivat    138 288,75 euroa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400" dirty="0"/>
              <a:t>Ja Satakunnan Yrittäjät               </a:t>
            </a:r>
            <a:r>
              <a:rPr lang="fi-FI" sz="2400" dirty="0"/>
              <a:t>124 105,28 euroa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fi-FI" sz="2400" dirty="0"/>
              <a:t>Joten Porin Yrittäjät saivat           92 192,50 euroa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7763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tsikko 4">
            <a:extLst>
              <a:ext uri="{FF2B5EF4-FFF2-40B4-BE49-F238E27FC236}">
                <a16:creationId xmlns:a16="http://schemas.microsoft.com/office/drawing/2014/main" id="{A1FAC4FD-623F-4AF3-8A5E-99189944D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fi-FI" kern="1200" dirty="0">
                <a:solidFill>
                  <a:schemeClr val="bg1"/>
                </a:solidFill>
                <a:latin typeface="Trebuchet MS" panose="020B0603020202020204" pitchFamily="34" charset="0"/>
              </a:rPr>
              <a:t>Tulot</a:t>
            </a:r>
            <a:br>
              <a:rPr lang="fi-FI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fi-FI" sz="2800" b="0" i="0" u="none" strike="noStrike" dirty="0">
                <a:solidFill>
                  <a:schemeClr val="bg1"/>
                </a:solidFill>
                <a:effectLst/>
                <a:latin typeface="+mn-lt"/>
              </a:rPr>
              <a:t>107 343,16</a:t>
            </a:r>
            <a:r>
              <a:rPr lang="fi-FI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fi-FI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€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03338D1-1436-4A31-AB0B-1792F0365D7D}"/>
              </a:ext>
            </a:extLst>
          </p:cNvPr>
          <p:cNvSpPr txBox="1"/>
          <p:nvPr/>
        </p:nvSpPr>
        <p:spPr>
          <a:xfrm>
            <a:off x="674236" y="4282168"/>
            <a:ext cx="3803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Jäsenmaksutuotot                92 192,50 €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Yhteistyösopimukset  ja tapahtumatuotot 	                </a:t>
            </a:r>
            <a:r>
              <a:rPr lang="fi-FI" sz="1600" dirty="0">
                <a:solidFill>
                  <a:prstClr val="white"/>
                </a:solidFill>
                <a:latin typeface="Calibri" panose="020F0502020204030204"/>
              </a:rPr>
              <a:t>14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311,04 €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Osingot </a:t>
            </a:r>
            <a:r>
              <a:rPr lang="fi-FI" sz="1600" dirty="0">
                <a:solidFill>
                  <a:prstClr val="white"/>
                </a:solidFill>
                <a:latin typeface="Calibri" panose="020F0502020204030204"/>
              </a:rPr>
              <a:t> ja Korot		</a:t>
            </a:r>
            <a:r>
              <a:rPr lang="fi-FI" sz="1600" b="0" i="0" u="none" strike="noStrike" dirty="0">
                <a:solidFill>
                  <a:schemeClr val="bg1"/>
                </a:solidFill>
                <a:effectLst/>
              </a:rPr>
              <a:t> 839,62</a:t>
            </a:r>
            <a:r>
              <a:rPr lang="fi-FI" sz="1600" dirty="0">
                <a:solidFill>
                  <a:schemeClr val="bg1"/>
                </a:solidFill>
              </a:rPr>
              <a:t> </a:t>
            </a:r>
            <a:r>
              <a:rPr lang="fi-FI" sz="1600" dirty="0">
                <a:solidFill>
                  <a:prstClr val="white"/>
                </a:solidFill>
                <a:latin typeface="Calibri" panose="020F0502020204030204"/>
              </a:rPr>
              <a:t>€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0DE818E-1CB7-4AE7-92A7-9E154AD6F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56" y="435501"/>
            <a:ext cx="3987130" cy="1414395"/>
          </a:xfrm>
          <a:prstGeom prst="rect">
            <a:avLst/>
          </a:prstGeom>
        </p:spPr>
      </p:pic>
      <p:graphicFrame>
        <p:nvGraphicFramePr>
          <p:cNvPr id="8" name="Kaavio 7">
            <a:extLst>
              <a:ext uri="{FF2B5EF4-FFF2-40B4-BE49-F238E27FC236}">
                <a16:creationId xmlns:a16="http://schemas.microsoft.com/office/drawing/2014/main" id="{7F064B4C-DF12-42EB-B7E6-80924078D3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320536"/>
              </p:ext>
            </p:extLst>
          </p:nvPr>
        </p:nvGraphicFramePr>
        <p:xfrm>
          <a:off x="5098247" y="523875"/>
          <a:ext cx="6756869" cy="5810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A286277D-1DED-656D-041B-2D8499D5C1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8484390"/>
              </p:ext>
            </p:extLst>
          </p:nvPr>
        </p:nvGraphicFramePr>
        <p:xfrm>
          <a:off x="6286934" y="685800"/>
          <a:ext cx="6514965" cy="5257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A286277D-1DED-656D-041B-2D8499D5C1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667383"/>
              </p:ext>
            </p:extLst>
          </p:nvPr>
        </p:nvGraphicFramePr>
        <p:xfrm>
          <a:off x="5002800" y="685800"/>
          <a:ext cx="6514964" cy="501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743819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tsikko 4">
            <a:extLst>
              <a:ext uri="{FF2B5EF4-FFF2-40B4-BE49-F238E27FC236}">
                <a16:creationId xmlns:a16="http://schemas.microsoft.com/office/drawing/2014/main" id="{A1FAC4FD-623F-4AF3-8A5E-99189944D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fi-FI" dirty="0">
                <a:solidFill>
                  <a:schemeClr val="bg1"/>
                </a:solidFill>
                <a:latin typeface="Trebuchet MS" panose="020B0603020202020204" pitchFamily="34" charset="0"/>
              </a:rPr>
              <a:t>Menot</a:t>
            </a:r>
            <a:br>
              <a:rPr lang="fi-FI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fi-FI" sz="2800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-97 347,65 €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03338D1-1436-4A31-AB0B-1792F0365D7D}"/>
              </a:ext>
            </a:extLst>
          </p:cNvPr>
          <p:cNvSpPr txBox="1"/>
          <p:nvPr/>
        </p:nvSpPr>
        <p:spPr>
          <a:xfrm>
            <a:off x="674237" y="4282168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Vaikuttajaketju               -12 230,85 €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Verkottujaketju  	        -21 734,44 €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Tukiketju                         -17 822,46 €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Hallinto                          - 45 559,90 €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TULOS		         9613,09 €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219F675-619D-4385-99FE-88E6CE763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56" y="435501"/>
            <a:ext cx="3987130" cy="1414395"/>
          </a:xfrm>
          <a:prstGeom prst="rect">
            <a:avLst/>
          </a:prstGeom>
        </p:spPr>
      </p:pic>
      <p:graphicFrame>
        <p:nvGraphicFramePr>
          <p:cNvPr id="9" name="Kaavio 8">
            <a:extLst>
              <a:ext uri="{FF2B5EF4-FFF2-40B4-BE49-F238E27FC236}">
                <a16:creationId xmlns:a16="http://schemas.microsoft.com/office/drawing/2014/main" id="{05DD0385-7408-48D5-A409-4ED66CC755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663741"/>
              </p:ext>
            </p:extLst>
          </p:nvPr>
        </p:nvGraphicFramePr>
        <p:xfrm>
          <a:off x="4815439" y="473533"/>
          <a:ext cx="6885605" cy="602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26E846DA-C861-01C4-BF66-903FBF3A25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371493"/>
              </p:ext>
            </p:extLst>
          </p:nvPr>
        </p:nvGraphicFramePr>
        <p:xfrm>
          <a:off x="5186078" y="1142698"/>
          <a:ext cx="6434421" cy="4709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399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A18ADCAE-619E-474C-8D76-628614B85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>
                <a:latin typeface="Trebuchet MS" panose="020B0603020202020204" pitchFamily="34" charset="0"/>
              </a:rPr>
              <a:t>TASE VASTAAVAA</a:t>
            </a:r>
            <a:endParaRPr lang="fi-FI">
              <a:latin typeface="Trebuchet MS" panose="020B0603020202020204" pitchFamily="34" charset="0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BB4A0C3-7027-4145-80E9-3927B66C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609220" cy="3844691"/>
          </a:xfrm>
        </p:spPr>
        <p:txBody>
          <a:bodyPr anchor="t">
            <a:normAutofit/>
          </a:bodyPr>
          <a:lstStyle/>
          <a:p>
            <a:r>
              <a:rPr lang="fi-FI" sz="1600" b="1" dirty="0"/>
              <a:t>PYSYVÄT VASTAAVAT	</a:t>
            </a:r>
          </a:p>
          <a:p>
            <a:pPr lvl="1"/>
            <a:r>
              <a:rPr lang="fi-FI" sz="1200" dirty="0"/>
              <a:t>Sijoitukset			10 143,32</a:t>
            </a:r>
          </a:p>
          <a:p>
            <a:r>
              <a:rPr lang="fi-FI" sz="1600" dirty="0"/>
              <a:t>PYSYVÄT VASTAAVAT YHTEENSÄ	10 143,32</a:t>
            </a:r>
          </a:p>
          <a:p>
            <a:endParaRPr lang="fi-FI" sz="1600" dirty="0"/>
          </a:p>
          <a:p>
            <a:r>
              <a:rPr lang="fi-FI" sz="1600" b="1" dirty="0"/>
              <a:t>VAIHTUVAT VASTAAVAT</a:t>
            </a:r>
            <a:r>
              <a:rPr lang="fi-FI" sz="1600" dirty="0"/>
              <a:t>	</a:t>
            </a:r>
          </a:p>
          <a:p>
            <a:pPr lvl="1"/>
            <a:r>
              <a:rPr lang="fi-FI" sz="1200" dirty="0"/>
              <a:t>Saamiset			162,43</a:t>
            </a:r>
          </a:p>
          <a:p>
            <a:pPr lvl="1"/>
            <a:r>
              <a:rPr lang="fi-FI" sz="1200" dirty="0"/>
              <a:t>Rahat ja pankkisaamiset		72 134,29</a:t>
            </a:r>
          </a:p>
          <a:p>
            <a:r>
              <a:rPr lang="fi-FI" sz="1600" dirty="0"/>
              <a:t>VAIHTUVAT VASTAAVAT YHTEENSÄ	72 134,29</a:t>
            </a:r>
          </a:p>
          <a:p>
            <a:pPr marL="0" indent="0">
              <a:buNone/>
            </a:pPr>
            <a:endParaRPr lang="fi-FI" sz="1600" dirty="0"/>
          </a:p>
          <a:p>
            <a:r>
              <a:rPr lang="fi-FI" sz="1600" b="1" dirty="0"/>
              <a:t>TASE VASTAAVAA YHTEENSÄ		82 440,04</a:t>
            </a:r>
          </a:p>
          <a:p>
            <a:endParaRPr lang="fi-FI" sz="16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7" descr="Kuva, joka sisältää kohteen taivas, vesi, ulko, ranta&#10;&#10;Kuvaus luotu, erittäin korkea luotettavuus">
            <a:extLst>
              <a:ext uri="{FF2B5EF4-FFF2-40B4-BE49-F238E27FC236}">
                <a16:creationId xmlns:a16="http://schemas.microsoft.com/office/drawing/2014/main" id="{117A9E32-F46C-485D-8A1E-7CC49FD2F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0" r="15890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0" name="Kuvaselite: Viiva 9">
            <a:extLst>
              <a:ext uri="{FF2B5EF4-FFF2-40B4-BE49-F238E27FC236}">
                <a16:creationId xmlns:a16="http://schemas.microsoft.com/office/drawing/2014/main" id="{005AC5FA-22F8-4A65-8FDB-E473876BC8BB}"/>
              </a:ext>
            </a:extLst>
          </p:cNvPr>
          <p:cNvSpPr/>
          <p:nvPr/>
        </p:nvSpPr>
        <p:spPr>
          <a:xfrm flipH="1">
            <a:off x="7068127" y="1403083"/>
            <a:ext cx="2529493" cy="1451610"/>
          </a:xfrm>
          <a:prstGeom prst="borderCallout1">
            <a:avLst>
              <a:gd name="adj1" fmla="val 48019"/>
              <a:gd name="adj2" fmla="val 107011"/>
              <a:gd name="adj3" fmla="val 86604"/>
              <a:gd name="adj4" fmla="val 173953"/>
            </a:avLst>
          </a:prstGeom>
          <a:ln w="285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Finda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Kiinteistö Oy Porin Klubi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 Ässät Oy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Pori Jazz Oy</a:t>
            </a:r>
          </a:p>
        </p:txBody>
      </p:sp>
      <p:sp>
        <p:nvSpPr>
          <p:cNvPr id="11" name="Kuvaselite: Viiva 10">
            <a:extLst>
              <a:ext uri="{FF2B5EF4-FFF2-40B4-BE49-F238E27FC236}">
                <a16:creationId xmlns:a16="http://schemas.microsoft.com/office/drawing/2014/main" id="{1A925C07-066D-459E-B1EE-0B326481D09F}"/>
              </a:ext>
            </a:extLst>
          </p:cNvPr>
          <p:cNvSpPr/>
          <p:nvPr/>
        </p:nvSpPr>
        <p:spPr>
          <a:xfrm flipH="1">
            <a:off x="7068127" y="3660837"/>
            <a:ext cx="2529493" cy="580699"/>
          </a:xfrm>
          <a:prstGeom prst="borderCallout1">
            <a:avLst>
              <a:gd name="adj1" fmla="val 56677"/>
              <a:gd name="adj2" fmla="val 181980"/>
              <a:gd name="adj3" fmla="val 52881"/>
              <a:gd name="adj4" fmla="val 103114"/>
            </a:avLst>
          </a:prstGeom>
          <a:ln w="285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600" dirty="0">
                <a:solidFill>
                  <a:prstClr val="black"/>
                </a:solidFill>
                <a:latin typeface="Calibri" panose="020F0502020204030204"/>
              </a:rPr>
              <a:t>Ylisuoritus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EA260F43-7F85-42BB-958C-CB2E6A9D6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674" y="5844748"/>
            <a:ext cx="2272889" cy="8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53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4E41AB6B-5EE1-4F3F-8C83-67286D09E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6" r="31868" b="1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9" name="Sisällön paikkamerkki 4" descr="Kuva, joka sisältää kohteen pöytä, sisä&#10;&#10;Kuvaus luotu, erittäin korkea luotettavuus">
            <a:extLst>
              <a:ext uri="{FF2B5EF4-FFF2-40B4-BE49-F238E27FC236}">
                <a16:creationId xmlns:a16="http://schemas.microsoft.com/office/drawing/2014/main" id="{64AE2B87-F0CD-4DD1-891D-EE447F3FF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5348" b="-1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4E5D0-83C5-4F4A-881D-3D7BD18F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>
            <a:normAutofit/>
          </a:bodyPr>
          <a:lstStyle/>
          <a:p>
            <a:r>
              <a:rPr lang="fi-FI" sz="3600">
                <a:latin typeface="Trebuchet MS" panose="020B0603020202020204" pitchFamily="34" charset="0"/>
              </a:rPr>
              <a:t>Porin Yrittäjät ry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88EFC75-E268-4ED9-8DE1-B7910F255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3081756"/>
            <a:ext cx="4620544" cy="177599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1800" dirty="0"/>
              <a:t>Jäsenmäärä 1.1.2023 yhteensä 1311 yritystä. Jäsenmäärä  31.12.2023 yhteensä 1265 yritystä.</a:t>
            </a:r>
          </a:p>
          <a:p>
            <a:r>
              <a:rPr lang="fi-FI" sz="1800" dirty="0"/>
              <a:t>Jäsenmäärän nettotappio oli 46 jäsentä.</a:t>
            </a:r>
            <a:endParaRPr lang="fi-FI" sz="1800" dirty="0">
              <a:cs typeface="Calibri"/>
            </a:endParaRPr>
          </a:p>
          <a:p>
            <a:r>
              <a:rPr lang="fi-FI" sz="1800" dirty="0"/>
              <a:t>Toimistotilat Satakunnan Yrittäjien tiloissa:  </a:t>
            </a:r>
            <a:br>
              <a:rPr lang="fi-FI" sz="1800" dirty="0"/>
            </a:br>
            <a:r>
              <a:rPr lang="fi-FI" sz="1800" dirty="0"/>
              <a:t>Isolinnankatu 24, Herttuantori 4 krs</a:t>
            </a:r>
            <a:endParaRPr lang="fi-FI" sz="1800" dirty="0">
              <a:cs typeface="Calibri"/>
            </a:endParaRPr>
          </a:p>
          <a:p>
            <a:r>
              <a:rPr lang="fi-FI" sz="1800" dirty="0"/>
              <a:t>Sihteerinä toimi Nita Vallimäki </a:t>
            </a:r>
            <a:endParaRPr lang="fi-FI" sz="1800" dirty="0">
              <a:cs typeface="Calibri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32954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DC7B5ADD-4827-4BDC-A405-0EB6CF2E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>
                <a:latin typeface="Trebuchet MS" panose="020B0603020202020204" pitchFamily="34" charset="0"/>
              </a:rPr>
              <a:t>TASE </a:t>
            </a:r>
            <a:r>
              <a:rPr lang="fi-FI">
                <a:latin typeface="Trebuchet MS" panose="020B0603020202020204" pitchFamily="34" charset="0"/>
              </a:rPr>
              <a:t>VASTATTAVAA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396F911-6DED-4245-99C3-A39E0872F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1"/>
            <a:ext cx="5512130" cy="3750491"/>
          </a:xfrm>
        </p:spPr>
        <p:txBody>
          <a:bodyPr anchor="t">
            <a:noAutofit/>
          </a:bodyPr>
          <a:lstStyle/>
          <a:p>
            <a:pPr indent="-228600" defTabSz="914400"/>
            <a:r>
              <a:rPr lang="fi-FI" sz="1600" b="1" dirty="0"/>
              <a:t>OMA PÄÄOMA</a:t>
            </a:r>
            <a:r>
              <a:rPr lang="fi-FI" sz="1600" dirty="0"/>
              <a:t>	</a:t>
            </a:r>
          </a:p>
          <a:p>
            <a:pPr lvl="1" indent="-228600" defTabSz="914400"/>
            <a:r>
              <a:rPr lang="fi-FI" sz="1200" dirty="0"/>
              <a:t>Edellisten tilikausien yli-/alijäämä		 62 251,21</a:t>
            </a:r>
          </a:p>
          <a:p>
            <a:pPr lvl="1" indent="-228600" defTabSz="914400"/>
            <a:r>
              <a:rPr lang="fi-FI" sz="1200" dirty="0"/>
              <a:t>Tilikauden ylijäämä/alijäämä		   9 613,09		</a:t>
            </a:r>
          </a:p>
          <a:p>
            <a:pPr indent="-228600" defTabSz="914400"/>
            <a:r>
              <a:rPr lang="fi-FI" sz="1600" b="1" dirty="0"/>
              <a:t>OMA PÄÄOMA YHTEENSÄ	                71 864,30</a:t>
            </a:r>
          </a:p>
          <a:p>
            <a:pPr marL="0" indent="0" defTabSz="914400">
              <a:buNone/>
            </a:pPr>
            <a:r>
              <a:rPr lang="fi-FI" sz="1600" dirty="0"/>
              <a:t>	</a:t>
            </a:r>
          </a:p>
          <a:p>
            <a:pPr indent="-228600" defTabSz="914400"/>
            <a:r>
              <a:rPr lang="fi-FI" sz="1600" dirty="0"/>
              <a:t>VIERAS PÄÄOMA	</a:t>
            </a:r>
          </a:p>
          <a:p>
            <a:pPr lvl="1" indent="-228600" defTabSz="914400"/>
            <a:r>
              <a:rPr lang="fi-FI" sz="1200" dirty="0"/>
              <a:t>Lyhytaikainen vieras pääoma		</a:t>
            </a:r>
            <a:r>
              <a:rPr lang="fi-FI" sz="1050" dirty="0"/>
              <a:t> </a:t>
            </a:r>
            <a:r>
              <a:rPr lang="fi-FI" sz="1200" dirty="0"/>
              <a:t>4 500,00</a:t>
            </a:r>
          </a:p>
          <a:p>
            <a:pPr lvl="1" indent="-228600" defTabSz="914400"/>
            <a:r>
              <a:rPr lang="fi-FI" sz="1200" dirty="0"/>
              <a:t>Ostovelat			 6 075,74</a:t>
            </a:r>
          </a:p>
          <a:p>
            <a:pPr indent="-228600" defTabSz="914400"/>
            <a:r>
              <a:rPr lang="fi-FI" sz="1600" b="1" dirty="0"/>
              <a:t>VIERAS PÄÄOMA YHTEENSÄ	                10 575,74</a:t>
            </a:r>
          </a:p>
          <a:p>
            <a:pPr marL="0" indent="0" defTabSz="914400">
              <a:buNone/>
            </a:pPr>
            <a:r>
              <a:rPr lang="fi-FI" sz="1600" dirty="0"/>
              <a:t>	</a:t>
            </a:r>
          </a:p>
          <a:p>
            <a:pPr indent="-228600" defTabSz="914400"/>
            <a:r>
              <a:rPr lang="fi-FI" sz="1600" b="1" dirty="0"/>
              <a:t>VASTATTAVAA YHTEENSÄ	                 82 440,04</a:t>
            </a:r>
          </a:p>
          <a:p>
            <a:endParaRPr lang="fi-FI" sz="16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7" descr="Kuva, joka sisältää kohteen maa&#10;&#10;Kuvaus luotu, erittäin korkea luotettavuus">
            <a:extLst>
              <a:ext uri="{FF2B5EF4-FFF2-40B4-BE49-F238E27FC236}">
                <a16:creationId xmlns:a16="http://schemas.microsoft.com/office/drawing/2014/main" id="{65F693BA-FF1D-4DC0-87F2-649564BD8F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r="34786" b="-1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10" name="Kuvaselite: Viiva 9">
            <a:extLst>
              <a:ext uri="{FF2B5EF4-FFF2-40B4-BE49-F238E27FC236}">
                <a16:creationId xmlns:a16="http://schemas.microsoft.com/office/drawing/2014/main" id="{29891DF7-7B66-4BC9-AD09-8CEB1304313C}"/>
              </a:ext>
            </a:extLst>
          </p:cNvPr>
          <p:cNvSpPr/>
          <p:nvPr/>
        </p:nvSpPr>
        <p:spPr>
          <a:xfrm flipH="1">
            <a:off x="6019218" y="4111336"/>
            <a:ext cx="2333625" cy="1298864"/>
          </a:xfrm>
          <a:prstGeom prst="borderCallout1">
            <a:avLst>
              <a:gd name="adj1" fmla="val 39445"/>
              <a:gd name="adj2" fmla="val 102961"/>
              <a:gd name="adj3" fmla="val 70977"/>
              <a:gd name="adj4" fmla="val 133998"/>
            </a:avLst>
          </a:prstGeom>
          <a:ln w="285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Ennakkona</a:t>
            </a:r>
            <a:r>
              <a:rPr kumimoji="0" lang="fi-FI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i-FI" sz="1600" dirty="0">
                <a:solidFill>
                  <a:prstClr val="black"/>
                </a:solidFill>
                <a:latin typeface="Calibri" panose="020F0502020204030204"/>
              </a:rPr>
              <a:t>OP-Pohjolan maksatus, j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oulukuun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tilaisuuksien ostolaskuja </a:t>
            </a:r>
            <a:r>
              <a:rPr kumimoji="0" lang="fi-FI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ja jäsenhankinnan lasku 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2F3C048-C14A-421B-BCB3-CDA83917D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674" y="5844748"/>
            <a:ext cx="2272889" cy="8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9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>
            <a:extLst>
              <a:ext uri="{FF2B5EF4-FFF2-40B4-BE49-F238E27FC236}">
                <a16:creationId xmlns:a16="http://schemas.microsoft.com/office/drawing/2014/main" id="{23D04F74-3510-477D-8838-13CB59B0C9D8}"/>
              </a:ext>
            </a:extLst>
          </p:cNvPr>
          <p:cNvSpPr/>
          <p:nvPr/>
        </p:nvSpPr>
        <p:spPr>
          <a:xfrm>
            <a:off x="0" y="4952613"/>
            <a:ext cx="12192000" cy="19053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ED354838-A014-431F-9319-AB0FC68B45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56" y="5080381"/>
            <a:ext cx="4932640" cy="1751085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CE32CEBB-F366-4957-93EB-DFE1EA191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953" y="-419100"/>
            <a:ext cx="19431003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3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5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3CE39EC2-30B2-4240-9245-1121DBA4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Hallitus</a:t>
            </a:r>
            <a:r>
              <a:rPr lang="en-US" sz="4000" kern="1200" dirty="0">
                <a:solidFill>
                  <a:srgbClr val="FFFFFF"/>
                </a:solidFill>
                <a:latin typeface="Trebuchet MS" panose="020B0603020202020204" pitchFamily="34" charset="0"/>
              </a:rPr>
              <a:t> 2023</a:t>
            </a:r>
          </a:p>
        </p:txBody>
      </p:sp>
      <p:pic>
        <p:nvPicPr>
          <p:cNvPr id="45" name="Kuva 44">
            <a:extLst>
              <a:ext uri="{FF2B5EF4-FFF2-40B4-BE49-F238E27FC236}">
                <a16:creationId xmlns:a16="http://schemas.microsoft.com/office/drawing/2014/main" id="{EF5799FD-AA86-4EBD-B737-B10780651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5" y="5061853"/>
            <a:ext cx="4825701" cy="1713122"/>
          </a:xfrm>
          <a:prstGeom prst="rect">
            <a:avLst/>
          </a:prstGeom>
        </p:spPr>
      </p:pic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0D92A8DA-FC59-4504-8F8B-F88F847D0157}"/>
              </a:ext>
            </a:extLst>
          </p:cNvPr>
          <p:cNvCxnSpPr/>
          <p:nvPr/>
        </p:nvCxnSpPr>
        <p:spPr>
          <a:xfrm>
            <a:off x="5411755" y="5822302"/>
            <a:ext cx="622351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uora yhdysviiva 97">
            <a:extLst>
              <a:ext uri="{FF2B5EF4-FFF2-40B4-BE49-F238E27FC236}">
                <a16:creationId xmlns:a16="http://schemas.microsoft.com/office/drawing/2014/main" id="{1E42647A-F3CE-44E4-A5A0-671A892A6FE0}"/>
              </a:ext>
            </a:extLst>
          </p:cNvPr>
          <p:cNvCxnSpPr>
            <a:cxnSpLocks/>
          </p:cNvCxnSpPr>
          <p:nvPr/>
        </p:nvCxnSpPr>
        <p:spPr>
          <a:xfrm>
            <a:off x="531845" y="562947"/>
            <a:ext cx="111034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ruutu 2">
            <a:extLst>
              <a:ext uri="{FF2B5EF4-FFF2-40B4-BE49-F238E27FC236}">
                <a16:creationId xmlns:a16="http://schemas.microsoft.com/office/drawing/2014/main" id="{0ED29151-6B51-E82C-E7AA-CED62B103302}"/>
              </a:ext>
            </a:extLst>
          </p:cNvPr>
          <p:cNvSpPr txBox="1"/>
          <p:nvPr/>
        </p:nvSpPr>
        <p:spPr>
          <a:xfrm>
            <a:off x="3498849" y="936629"/>
            <a:ext cx="323590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Anette Ahokas    </a:t>
            </a:r>
            <a:b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Ilkka Härmäläinen</a:t>
            </a:r>
            <a:b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Jari Taimi</a:t>
            </a:r>
            <a:b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Mika Tuovinen (</a:t>
            </a:r>
            <a:r>
              <a:rPr lang="fi-FI" sz="2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vpj</a:t>
            </a: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Mikko Kivinen         </a:t>
            </a:r>
            <a:b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Mikko Sundell (pj)</a:t>
            </a:r>
            <a:b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Mikko Virtanen (</a:t>
            </a:r>
            <a:r>
              <a:rPr lang="fi-FI" sz="2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vpj</a:t>
            </a: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Minttu Porri (</a:t>
            </a:r>
            <a:r>
              <a:rPr lang="fi-FI" sz="2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vpj</a:t>
            </a: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   </a:t>
            </a:r>
            <a:b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Niina Etelätalo        </a:t>
            </a:r>
            <a:b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Rami Viitasaari</a:t>
            </a:r>
            <a:b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Tiina Stenman</a:t>
            </a:r>
            <a:b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Timo Wallin</a:t>
            </a:r>
            <a:b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Tytti Laine</a:t>
            </a:r>
          </a:p>
        </p:txBody>
      </p:sp>
      <p:pic>
        <p:nvPicPr>
          <p:cNvPr id="6" name="Kuva 5" descr="Kuva, joka sisältää kohteen vaate, henkilö, Ihmisen kasvot, hymy&#10;&#10;Kuvaus luotu automaattisesti">
            <a:extLst>
              <a:ext uri="{FF2B5EF4-FFF2-40B4-BE49-F238E27FC236}">
                <a16:creationId xmlns:a16="http://schemas.microsoft.com/office/drawing/2014/main" id="{7AA7FA30-3FC4-5A1C-9591-72654EEA9B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70"/>
          <a:stretch/>
        </p:blipFill>
        <p:spPr>
          <a:xfrm>
            <a:off x="7532026" y="3048297"/>
            <a:ext cx="3705225" cy="2583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Kuvan kuvausta ei ole saatavilla.">
            <a:extLst>
              <a:ext uri="{FF2B5EF4-FFF2-40B4-BE49-F238E27FC236}">
                <a16:creationId xmlns:a16="http://schemas.microsoft.com/office/drawing/2014/main" id="{6B61444A-0257-453E-601E-C04E1CB81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0"/>
          <a:stretch/>
        </p:blipFill>
        <p:spPr bwMode="auto">
          <a:xfrm>
            <a:off x="6516054" y="694569"/>
            <a:ext cx="3407983" cy="2498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8962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BA27E279-C3B7-4BD2-9949-C07D54127C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r="15825" b="-1"/>
          <a:stretch/>
        </p:blipFill>
        <p:spPr>
          <a:xfrm>
            <a:off x="-17" y="10"/>
            <a:ext cx="12192000" cy="685594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58F479D-5208-465C-A7B8-BD9DC484D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46" y="1396289"/>
            <a:ext cx="5478085" cy="1325563"/>
          </a:xfrm>
        </p:spPr>
        <p:txBody>
          <a:bodyPr>
            <a:normAutofit/>
          </a:bodyPr>
          <a:lstStyle/>
          <a:p>
            <a:r>
              <a:rPr lang="fi-FI" dirty="0">
                <a:latin typeface="Trebuchet MS" panose="020B0603020202020204" pitchFamily="34" charset="0"/>
              </a:rPr>
              <a:t>Arvot ja Teema 2023</a:t>
            </a:r>
          </a:p>
        </p:txBody>
      </p:sp>
      <p:sp>
        <p:nvSpPr>
          <p:cNvPr id="20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isällön paikkamerkki 4" descr="Kuva, joka sisältää kohteen teksti&#10;&#10;Kuvaus luotu, erittäin korkea luotettavuus">
            <a:extLst>
              <a:ext uri="{FF2B5EF4-FFF2-40B4-BE49-F238E27FC236}">
                <a16:creationId xmlns:a16="http://schemas.microsoft.com/office/drawing/2014/main" id="{547B8DC9-E544-413F-BA63-E8F1A6349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7344" b="-2"/>
          <a:stretch/>
        </p:blipFill>
        <p:spPr>
          <a:xfrm>
            <a:off x="6893342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86931564-A15B-4E7E-A70B-85A8B1F53290}"/>
              </a:ext>
            </a:extLst>
          </p:cNvPr>
          <p:cNvSpPr/>
          <p:nvPr/>
        </p:nvSpPr>
        <p:spPr>
          <a:xfrm>
            <a:off x="5651" y="24529"/>
            <a:ext cx="12186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>
                <a:latin typeface="Bauhaus 93" panose="04030905020B02020C02" pitchFamily="82" charset="0"/>
              </a:rPr>
              <a:t> </a:t>
            </a:r>
            <a:r>
              <a:rPr lang="fi-FI" sz="3600">
                <a:latin typeface="Britannic Bold" panose="020B0903060703020204" pitchFamily="34" charset="0"/>
              </a:rPr>
              <a:t>Rohkeus – Uudistumiskyky – Luotettavuus – Positiivisuus </a:t>
            </a:r>
            <a:endParaRPr lang="fi-FI" sz="360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6A024EB-2C0B-430B-A546-0D2D3D035669}"/>
              </a:ext>
            </a:extLst>
          </p:cNvPr>
          <p:cNvSpPr txBox="1"/>
          <p:nvPr/>
        </p:nvSpPr>
        <p:spPr>
          <a:xfrm>
            <a:off x="1019819" y="3339736"/>
            <a:ext cx="4183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7200" spc="600" dirty="0"/>
              <a:t>YRITTÄJÄ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8FB8EAA-CB36-4411-BAD2-09161DBC901B}"/>
              </a:ext>
            </a:extLst>
          </p:cNvPr>
          <p:cNvSpPr txBox="1"/>
          <p:nvPr/>
        </p:nvSpPr>
        <p:spPr>
          <a:xfrm>
            <a:off x="900811" y="2678086"/>
            <a:ext cx="4421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400" spc="600" dirty="0"/>
              <a:t>PORILAINEN</a:t>
            </a:r>
            <a:endParaRPr lang="fi-FI" sz="2400" spc="600" dirty="0"/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DE525DE1-0F8A-433C-8E27-E87080E6793D}"/>
              </a:ext>
            </a:extLst>
          </p:cNvPr>
          <p:cNvCxnSpPr>
            <a:cxnSpLocks/>
          </p:cNvCxnSpPr>
          <p:nvPr/>
        </p:nvCxnSpPr>
        <p:spPr>
          <a:xfrm>
            <a:off x="659958" y="2721852"/>
            <a:ext cx="510473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4B6F549D-607B-42DD-B26A-023989AC1CD5}"/>
              </a:ext>
            </a:extLst>
          </p:cNvPr>
          <p:cNvCxnSpPr>
            <a:cxnSpLocks/>
          </p:cNvCxnSpPr>
          <p:nvPr/>
        </p:nvCxnSpPr>
        <p:spPr>
          <a:xfrm>
            <a:off x="594371" y="5148753"/>
            <a:ext cx="52359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iruutu 8">
            <a:extLst>
              <a:ext uri="{FF2B5EF4-FFF2-40B4-BE49-F238E27FC236}">
                <a16:creationId xmlns:a16="http://schemas.microsoft.com/office/drawing/2014/main" id="{54094F06-C727-DE33-CFB5-DCCCAC38ADA6}"/>
              </a:ext>
            </a:extLst>
          </p:cNvPr>
          <p:cNvSpPr txBox="1"/>
          <p:nvPr/>
        </p:nvSpPr>
        <p:spPr>
          <a:xfrm>
            <a:off x="659958" y="4348820"/>
            <a:ext cx="51966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400" dirty="0"/>
              <a:t>”Pärjää </a:t>
            </a:r>
            <a:r>
              <a:rPr lang="fi-FI" sz="4400" dirty="0" err="1"/>
              <a:t>viäl</a:t>
            </a:r>
            <a:r>
              <a:rPr lang="fi-FI" sz="4400" dirty="0"/>
              <a:t> </a:t>
            </a:r>
            <a:r>
              <a:rPr lang="fi-FI" sz="4400" dirty="0" err="1"/>
              <a:t>paremmi</a:t>
            </a:r>
            <a:r>
              <a:rPr lang="fi-FI" sz="4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123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4">
            <a:extLst>
              <a:ext uri="{FF2B5EF4-FFF2-40B4-BE49-F238E27FC236}">
                <a16:creationId xmlns:a16="http://schemas.microsoft.com/office/drawing/2014/main" id="{82BDBF8C-94C1-4580-9DBC-CAFFF59B6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94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EB318A4-153C-4BB4-BD94-76ED4B857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1" y="632990"/>
            <a:ext cx="4062643" cy="1043409"/>
          </a:xfrm>
        </p:spPr>
        <p:txBody>
          <a:bodyPr>
            <a:normAutofit/>
          </a:bodyPr>
          <a:lstStyle/>
          <a:p>
            <a:r>
              <a:rPr lang="fi-FI" sz="3600">
                <a:latin typeface="Trebuchet MS" panose="020B0603020202020204" pitchFamily="34" charset="0"/>
              </a:rPr>
              <a:t>Vaikuttaminen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FCB9E78-1780-4634-B751-C9505E6D6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1031" y="1774372"/>
            <a:ext cx="4062642" cy="2754086"/>
          </a:xfrm>
        </p:spPr>
        <p:txBody>
          <a:bodyPr anchor="t">
            <a:normAutofit/>
          </a:bodyPr>
          <a:lstStyle/>
          <a:p>
            <a:r>
              <a:rPr lang="fi-FI" sz="1800" dirty="0"/>
              <a:t>Elinkeinotiimissä oli 2023 kuusi kokousta</a:t>
            </a:r>
          </a:p>
          <a:p>
            <a:r>
              <a:rPr lang="fi-FI" sz="1800" dirty="0"/>
              <a:t>Useita viranhaltijoiden tapaamisia, </a:t>
            </a:r>
            <a:br>
              <a:rPr lang="fi-FI" sz="1800" dirty="0"/>
            </a:br>
            <a:r>
              <a:rPr lang="fi-FI" sz="1800" dirty="0"/>
              <a:t>erilaisissa yhteyksissä</a:t>
            </a:r>
          </a:p>
          <a:p>
            <a:r>
              <a:rPr lang="fi-FI" sz="1800" dirty="0"/>
              <a:t>Tavattu yrittäjävaltuutettuja</a:t>
            </a:r>
          </a:p>
          <a:p>
            <a:r>
              <a:rPr lang="fi-FI" sz="1800" dirty="0"/>
              <a:t>Erilaisia Porin kaupungin ja Yrittäjien välisiä tapaamisia vuoden 2023 aikana noin 25</a:t>
            </a:r>
          </a:p>
          <a:p>
            <a:endParaRPr lang="fi-FI" sz="18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B2729E5-19BE-4383-9EAF-4CD2E15031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4799" y="-206106"/>
            <a:ext cx="18459495" cy="655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1">
            <a:extLst>
              <a:ext uri="{FF2B5EF4-FFF2-40B4-BE49-F238E27FC236}">
                <a16:creationId xmlns:a16="http://schemas.microsoft.com/office/drawing/2014/main" id="{FEB0B922-A6AE-4089-8B21-F3E1A7709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237586" cy="6858000"/>
          </a:xfrm>
          <a:custGeom>
            <a:avLst/>
            <a:gdLst>
              <a:gd name="connsiteX0" fmla="*/ 0 w 10237586"/>
              <a:gd name="connsiteY0" fmla="*/ 0 h 6858000"/>
              <a:gd name="connsiteX1" fmla="*/ 7061432 w 10237586"/>
              <a:gd name="connsiteY1" fmla="*/ 0 h 6858000"/>
              <a:gd name="connsiteX2" fmla="*/ 10237586 w 10237586"/>
              <a:gd name="connsiteY2" fmla="*/ 6858000 h 6858000"/>
              <a:gd name="connsiteX3" fmla="*/ 0 w 102375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7586" h="6858000">
                <a:moveTo>
                  <a:pt x="0" y="0"/>
                </a:moveTo>
                <a:lnTo>
                  <a:pt x="7061432" y="0"/>
                </a:lnTo>
                <a:lnTo>
                  <a:pt x="102375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C5EB7378-ADA3-4D6E-8E3A-09FAD147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F01171A-BB0A-4734-9E10-B2D95F4A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  <a:latin typeface="Trebuchet MS" panose="020B0603020202020204" pitchFamily="34" charset="0"/>
              </a:rPr>
              <a:t>Yhteistyö muiden Porin seudun </a:t>
            </a:r>
            <a:br>
              <a:rPr lang="fi-FI" dirty="0">
                <a:solidFill>
                  <a:srgbClr val="FFFFFF"/>
                </a:solidFill>
                <a:latin typeface="Trebuchet MS" panose="020B0603020202020204" pitchFamily="34" charset="0"/>
              </a:rPr>
            </a:br>
            <a:r>
              <a:rPr lang="fi-FI" dirty="0">
                <a:solidFill>
                  <a:srgbClr val="FFFFFF"/>
                </a:solidFill>
                <a:latin typeface="Trebuchet MS" panose="020B0603020202020204" pitchFamily="34" charset="0"/>
              </a:rPr>
              <a:t>toimijoiden kanssa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7F019D-6B05-402F-9553-CAF4E53AA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249"/>
            <a:ext cx="5707565" cy="4155713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Porin </a:t>
            </a:r>
            <a:r>
              <a:rPr lang="en-US" sz="1600" dirty="0" err="1">
                <a:solidFill>
                  <a:srgbClr val="FFFFFF"/>
                </a:solidFill>
              </a:rPr>
              <a:t>Kaupunki</a:t>
            </a:r>
            <a:r>
              <a:rPr lang="en-US" sz="1600" dirty="0">
                <a:solidFill>
                  <a:srgbClr val="FFFFFF"/>
                </a:solidFill>
              </a:rPr>
              <a:t>,</a:t>
            </a:r>
          </a:p>
          <a:p>
            <a:r>
              <a:rPr lang="en-US" sz="1600" dirty="0">
                <a:solidFill>
                  <a:srgbClr val="FFFFFF"/>
                </a:solidFill>
              </a:rPr>
              <a:t>Porin </a:t>
            </a:r>
            <a:r>
              <a:rPr lang="en-US" sz="1600" dirty="0" err="1">
                <a:solidFill>
                  <a:srgbClr val="FFFFFF"/>
                </a:solidFill>
              </a:rPr>
              <a:t>Kaupunkikeskusta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ry</a:t>
            </a:r>
            <a:r>
              <a:rPr lang="en-US" sz="1600" dirty="0">
                <a:solidFill>
                  <a:srgbClr val="FFFFFF"/>
                </a:solidFill>
              </a:rPr>
              <a:t> (</a:t>
            </a:r>
            <a:r>
              <a:rPr lang="en-US" sz="1600" dirty="0" err="1">
                <a:solidFill>
                  <a:srgbClr val="FFFFFF"/>
                </a:solidFill>
              </a:rPr>
              <a:t>Porikorttelit</a:t>
            </a:r>
            <a:r>
              <a:rPr lang="en-US" sz="1600" dirty="0">
                <a:solidFill>
                  <a:srgbClr val="FFFFFF"/>
                </a:solidFill>
              </a:rPr>
              <a:t>),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Noormarkun</a:t>
            </a:r>
            <a:r>
              <a:rPr lang="en-US" sz="1600" dirty="0">
                <a:solidFill>
                  <a:srgbClr val="FFFFFF"/>
                </a:solidFill>
              </a:rPr>
              <a:t> Yrittäjät </a:t>
            </a:r>
            <a:r>
              <a:rPr lang="en-US" sz="1600" dirty="0" err="1">
                <a:solidFill>
                  <a:srgbClr val="FFFFFF"/>
                </a:solidFill>
              </a:rPr>
              <a:t>ry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Lavian</a:t>
            </a:r>
            <a:r>
              <a:rPr lang="en-US" sz="1600" dirty="0">
                <a:solidFill>
                  <a:srgbClr val="FFFFFF"/>
                </a:solidFill>
              </a:rPr>
              <a:t> Yrittäjät </a:t>
            </a:r>
            <a:r>
              <a:rPr lang="en-US" sz="1600" dirty="0" err="1">
                <a:solidFill>
                  <a:srgbClr val="FFFFFF"/>
                </a:solidFill>
              </a:rPr>
              <a:t>ry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Prizztech</a:t>
            </a:r>
            <a:r>
              <a:rPr lang="en-US" sz="1600" dirty="0">
                <a:solidFill>
                  <a:srgbClr val="FFFFFF"/>
                </a:solidFill>
              </a:rPr>
              <a:t> Oy, 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VisitPori</a:t>
            </a:r>
            <a:r>
              <a:rPr lang="en-US" sz="1600" dirty="0">
                <a:solidFill>
                  <a:srgbClr val="FFFFFF"/>
                </a:solidFill>
              </a:rPr>
              <a:t> Oy,  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Pori-</a:t>
            </a:r>
            <a:r>
              <a:rPr lang="en-US" sz="1600" dirty="0" err="1">
                <a:solidFill>
                  <a:srgbClr val="FFFFFF"/>
                </a:solidFill>
              </a:rPr>
              <a:t>Seura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ry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Karhuseutu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ry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Oppilaitosyhteistyö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esim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  <a:r>
              <a:rPr lang="en-US" sz="1600" dirty="0" err="1">
                <a:solidFill>
                  <a:srgbClr val="FFFFFF"/>
                </a:solidFill>
              </a:rPr>
              <a:t>Yliopistokeskus</a:t>
            </a:r>
            <a:r>
              <a:rPr lang="en-US" sz="1600" dirty="0">
                <a:solidFill>
                  <a:srgbClr val="FFFFFF"/>
                </a:solidFill>
              </a:rPr>
              <a:t>, SAMK, </a:t>
            </a:r>
            <a:r>
              <a:rPr lang="en-US" sz="1600" dirty="0" err="1">
                <a:solidFill>
                  <a:srgbClr val="FFFFFF"/>
                </a:solidFill>
              </a:rPr>
              <a:t>Winnova</a:t>
            </a:r>
            <a:r>
              <a:rPr lang="en-US" sz="1600" dirty="0">
                <a:solidFill>
                  <a:srgbClr val="FFFFFF"/>
                </a:solidFill>
              </a:rPr>
              <a:t>, Porin </a:t>
            </a:r>
            <a:r>
              <a:rPr lang="en-US" sz="1600" dirty="0" err="1">
                <a:solidFill>
                  <a:srgbClr val="FFFFFF"/>
                </a:solidFill>
              </a:rPr>
              <a:t>Lyseo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1DFA80D-5BAD-43E9-A82C-FBAF064070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37" y="4549673"/>
            <a:ext cx="4313663" cy="1531349"/>
          </a:xfrm>
          <a:prstGeom prst="rect">
            <a:avLst/>
          </a:prstGeom>
        </p:spPr>
      </p:pic>
      <p:pic>
        <p:nvPicPr>
          <p:cNvPr id="3" name="GOgoohmdTeiV9rsCAMLNVZh1AGpybmdjAAAF">
            <a:hlinkClick r:id="" action="ppaction://media"/>
            <a:extLst>
              <a:ext uri="{FF2B5EF4-FFF2-40B4-BE49-F238E27FC236}">
                <a16:creationId xmlns:a16="http://schemas.microsoft.com/office/drawing/2014/main" id="{49481172-0DC5-4950-3BF4-9C234B7916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2537" y="1243742"/>
            <a:ext cx="3085664" cy="308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32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6792F05-2FD4-4F18-815E-15391E8B4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651DFCD-84E6-4491-818F-FAC83AEF7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>
                <a:latin typeface="Trebuchet MS" panose="020B0603020202020204" pitchFamily="34" charset="0"/>
              </a:rPr>
              <a:t>Edustus Satakunnan Yrittäjissä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C53BED-9969-47FE-A8D2-E4740B9AF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249"/>
            <a:ext cx="5707565" cy="4155713"/>
          </a:xfrm>
        </p:spPr>
        <p:txBody>
          <a:bodyPr>
            <a:normAutofit/>
          </a:bodyPr>
          <a:lstStyle/>
          <a:p>
            <a:r>
              <a:rPr lang="fi-FI" dirty="0"/>
              <a:t>Puheenjohtajana Jukka </a:t>
            </a:r>
            <a:r>
              <a:rPr lang="fi-FI" dirty="0" err="1"/>
              <a:t>Hurrila</a:t>
            </a:r>
            <a:endParaRPr lang="fi-FI" dirty="0"/>
          </a:p>
          <a:p>
            <a:r>
              <a:rPr lang="fi-FI" dirty="0"/>
              <a:t>Hallituksessa</a:t>
            </a:r>
          </a:p>
          <a:p>
            <a:pPr lvl="1"/>
            <a:r>
              <a:rPr lang="fi-FI" sz="2800" dirty="0"/>
              <a:t>Mikko Sundell </a:t>
            </a:r>
          </a:p>
          <a:p>
            <a:pPr lvl="1"/>
            <a:r>
              <a:rPr lang="fi-FI" sz="2800" dirty="0"/>
              <a:t>Timo Wallin </a:t>
            </a:r>
          </a:p>
        </p:txBody>
      </p:sp>
      <p:pic>
        <p:nvPicPr>
          <p:cNvPr id="8" name="Sisällön paikkamerkki 4" descr="Kuva, joka sisältää kohteen teksti&#10;&#10;Kuvaus luotu, erittäin korkea luotettavuus">
            <a:extLst>
              <a:ext uri="{FF2B5EF4-FFF2-40B4-BE49-F238E27FC236}">
                <a16:creationId xmlns:a16="http://schemas.microsoft.com/office/drawing/2014/main" id="{F63C0E6C-B3E1-4ADE-849D-A6D646EAC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2" r="-2" b="41141"/>
          <a:stretch/>
        </p:blipFill>
        <p:spPr>
          <a:xfrm>
            <a:off x="6716922" y="1700078"/>
            <a:ext cx="5475077" cy="2583792"/>
          </a:xfrm>
          <a:custGeom>
            <a:avLst/>
            <a:gdLst>
              <a:gd name="connsiteX0" fmla="*/ 0 w 5475077"/>
              <a:gd name="connsiteY0" fmla="*/ 0 h 2583792"/>
              <a:gd name="connsiteX1" fmla="*/ 5475077 w 5475077"/>
              <a:gd name="connsiteY1" fmla="*/ 0 h 2583792"/>
              <a:gd name="connsiteX2" fmla="*/ 5475077 w 5475077"/>
              <a:gd name="connsiteY2" fmla="*/ 2583792 h 2583792"/>
              <a:gd name="connsiteX3" fmla="*/ 1197192 w 5475077"/>
              <a:gd name="connsiteY3" fmla="*/ 2583792 h 258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5077" h="2583792">
                <a:moveTo>
                  <a:pt x="0" y="0"/>
                </a:moveTo>
                <a:lnTo>
                  <a:pt x="5475077" y="0"/>
                </a:lnTo>
                <a:lnTo>
                  <a:pt x="5475077" y="2583792"/>
                </a:lnTo>
                <a:lnTo>
                  <a:pt x="1197192" y="2583792"/>
                </a:lnTo>
                <a:close/>
              </a:path>
            </a:pathLst>
          </a:cu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A158586-3229-47AA-A6F7-4A74C2E16D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r="20713"/>
          <a:stretch/>
        </p:blipFill>
        <p:spPr>
          <a:xfrm>
            <a:off x="7914115" y="4283870"/>
            <a:ext cx="4277884" cy="2583520"/>
          </a:xfrm>
          <a:custGeom>
            <a:avLst/>
            <a:gdLst>
              <a:gd name="connsiteX0" fmla="*/ 0 w 4277884"/>
              <a:gd name="connsiteY0" fmla="*/ 0 h 2583520"/>
              <a:gd name="connsiteX1" fmla="*/ 4277884 w 4277884"/>
              <a:gd name="connsiteY1" fmla="*/ 0 h 2583520"/>
              <a:gd name="connsiteX2" fmla="*/ 4277884 w 4277884"/>
              <a:gd name="connsiteY2" fmla="*/ 2583520 h 2583520"/>
              <a:gd name="connsiteX3" fmla="*/ 1192437 w 4277884"/>
              <a:gd name="connsiteY3" fmla="*/ 2583520 h 2583520"/>
              <a:gd name="connsiteX4" fmla="*/ 1188085 w 4277884"/>
              <a:gd name="connsiteY4" fmla="*/ 2574129 h 2583520"/>
              <a:gd name="connsiteX5" fmla="*/ 1192715 w 4277884"/>
              <a:gd name="connsiteY5" fmla="*/ 2574129 h 258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884" h="2583520">
                <a:moveTo>
                  <a:pt x="0" y="0"/>
                </a:moveTo>
                <a:lnTo>
                  <a:pt x="4277884" y="0"/>
                </a:lnTo>
                <a:lnTo>
                  <a:pt x="4277884" y="2583520"/>
                </a:lnTo>
                <a:lnTo>
                  <a:pt x="1192437" y="2583520"/>
                </a:lnTo>
                <a:lnTo>
                  <a:pt x="1188085" y="2574129"/>
                </a:lnTo>
                <a:lnTo>
                  <a:pt x="1192715" y="257412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808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1437DCF0-E852-4E63-8D00-BE5D3B7E85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r="15825" b="-1"/>
          <a:stretch/>
        </p:blipFill>
        <p:spPr>
          <a:xfrm>
            <a:off x="-17" y="10"/>
            <a:ext cx="12192000" cy="685594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2C31E2D-C9B0-49BF-8379-303ACC71D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fi-FI">
                <a:latin typeface="Trebuchet MS" panose="020B0603020202020204" pitchFamily="34" charset="0"/>
              </a:rPr>
              <a:t>Verkostoituminen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BC2A75A-4AF3-4F2B-B897-57F5D883A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fi-FI" sz="2400" dirty="0">
                <a:cs typeface="Calibri"/>
              </a:rPr>
              <a:t>Porin Yrittäjät järjesti  jäsenille 23 eri tapahtumaa ja koulutusta, niissä kävi yhteensä 672 osallistujaa.</a:t>
            </a:r>
          </a:p>
          <a:p>
            <a:r>
              <a:rPr lang="fi-FI" sz="2400" dirty="0">
                <a:cs typeface="Calibri"/>
              </a:rPr>
              <a:t>Lisäksi erilaisia yhteistyö tapahtumia olivat Toritanssit noin 3100 tanssin ystävää sekä Porin Päivän lastentapahtuma noin 2100 henkeä.</a:t>
            </a:r>
            <a:endParaRPr lang="fi-FI" sz="24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0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isällön paikkamerkki 4" descr="Kuva, joka sisältää kohteen henkilö, varuste&#10;&#10;Kuvaus luotu, korkea luotettavuus">
            <a:extLst>
              <a:ext uri="{FF2B5EF4-FFF2-40B4-BE49-F238E27FC236}">
                <a16:creationId xmlns:a16="http://schemas.microsoft.com/office/drawing/2014/main" id="{2ED0932F-049F-4065-AC9E-A8BA53DAF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95" b="1"/>
          <a:stretch/>
        </p:blipFill>
        <p:spPr>
          <a:xfrm>
            <a:off x="6893342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8018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894A1794-75AC-4BD5-89D4-8D48C3DF3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24"/>
            <a:ext cx="13734246" cy="6867123"/>
          </a:xfrm>
          <a:prstGeom prst="rect">
            <a:avLst/>
          </a:prstGeom>
        </p:spPr>
      </p:pic>
      <p:pic>
        <p:nvPicPr>
          <p:cNvPr id="3" name="Kuva 2" descr="Kuva, joka sisältää kohteen kuvakaappaus, panoraama, kollaasi, graafinen suunnittelu&#10;&#10;Kuvaus luotu automaattisesti">
            <a:extLst>
              <a:ext uri="{FF2B5EF4-FFF2-40B4-BE49-F238E27FC236}">
                <a16:creationId xmlns:a16="http://schemas.microsoft.com/office/drawing/2014/main" id="{666817DD-5612-0EE7-34A3-D2B8CE0EC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246" y="2403794"/>
            <a:ext cx="53095112" cy="4454206"/>
          </a:xfrm>
          <a:prstGeom prst="rect">
            <a:avLst/>
          </a:prstGeom>
        </p:spPr>
      </p:pic>
      <p:pic>
        <p:nvPicPr>
          <p:cNvPr id="8" name="Kuva 7" descr="Kuva, joka sisältää kohteen taide, graafinen suunnittelu, kollaasi, Värikkyys&#10;&#10;Kuvaus luotu automaattisesti">
            <a:extLst>
              <a:ext uri="{FF2B5EF4-FFF2-40B4-BE49-F238E27FC236}">
                <a16:creationId xmlns:a16="http://schemas.microsoft.com/office/drawing/2014/main" id="{A4D96592-7A08-96E3-24D7-46D9FAE9C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78868" y="-272475"/>
            <a:ext cx="62378868" cy="396817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3EE04DA-6EDD-1EDE-5FD4-D53AB8AFA3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07" y="1139189"/>
            <a:ext cx="8918630" cy="3166111"/>
          </a:xfrm>
          <a:prstGeom prst="rect">
            <a:avLst/>
          </a:prstGeom>
        </p:spPr>
      </p:pic>
      <p:pic>
        <p:nvPicPr>
          <p:cNvPr id="14" name="Jos jotain yrittää (Harva meistä on rautaa) (mp3cut.net)">
            <a:hlinkClick r:id="" action="ppaction://media"/>
            <a:extLst>
              <a:ext uri="{FF2B5EF4-FFF2-40B4-BE49-F238E27FC236}">
                <a16:creationId xmlns:a16="http://schemas.microsoft.com/office/drawing/2014/main" id="{B4DFEC36-1FB3-24B4-5A23-C5348192E49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51588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4052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91e63f-0942-40c2-86a5-d1f94a3da439" xsi:nil="true"/>
    <lcf76f155ced4ddcb4097134ff3c332f xmlns="23b66144-c7ed-4545-90a3-97a4b157aae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CCF8BF104E1E348A3B5DC757C65BBF4" ma:contentTypeVersion="16" ma:contentTypeDescription="Luo uusi asiakirja." ma:contentTypeScope="" ma:versionID="fad56d254dea623f88d8f5f2f169032f">
  <xsd:schema xmlns:xsd="http://www.w3.org/2001/XMLSchema" xmlns:xs="http://www.w3.org/2001/XMLSchema" xmlns:p="http://schemas.microsoft.com/office/2006/metadata/properties" xmlns:ns2="23b66144-c7ed-4545-90a3-97a4b157aaec" xmlns:ns3="6691e63f-0942-40c2-86a5-d1f94a3da439" targetNamespace="http://schemas.microsoft.com/office/2006/metadata/properties" ma:root="true" ma:fieldsID="a7512b75186691025bd49d7c66679192" ns2:_="" ns3:_="">
    <xsd:import namespace="23b66144-c7ed-4545-90a3-97a4b157aaec"/>
    <xsd:import namespace="6691e63f-0942-40c2-86a5-d1f94a3da4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66144-c7ed-4545-90a3-97a4b157aa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Kuvien tunnisteet" ma:readOnly="false" ma:fieldId="{5cf76f15-5ced-4ddc-b409-7134ff3c332f}" ma:taxonomyMulti="true" ma:sspId="870c06c3-a347-4ed9-acb0-c439f3bcb5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91e63f-0942-40c2-86a5-d1f94a3da439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80660bb-eb74-437b-8ad3-ac38be6fa7a3}" ma:internalName="TaxCatchAll" ma:showField="CatchAllData" ma:web="6691e63f-0942-40c2-86a5-d1f94a3da4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33266A-136F-4B05-904D-1C355340BD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74ABB1-F95A-4FE1-B23A-6EEEFF0E423E}">
  <ds:schemaRefs>
    <ds:schemaRef ds:uri="23b66144-c7ed-4545-90a3-97a4b157aa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6691e63f-0942-40c2-86a5-d1f94a3da439"/>
  </ds:schemaRefs>
</ds:datastoreItem>
</file>

<file path=customXml/itemProps3.xml><?xml version="1.0" encoding="utf-8"?>
<ds:datastoreItem xmlns:ds="http://schemas.openxmlformats.org/officeDocument/2006/customXml" ds:itemID="{089DD369-EFA6-4F7E-8214-11291DD6272A}"/>
</file>

<file path=docProps/app.xml><?xml version="1.0" encoding="utf-8"?>
<Properties xmlns="http://schemas.openxmlformats.org/officeDocument/2006/extended-properties" xmlns:vt="http://schemas.openxmlformats.org/officeDocument/2006/docPropsVTypes">
  <TotalTime>4558</TotalTime>
  <Words>702</Words>
  <Application>Microsoft Office PowerPoint</Application>
  <PresentationFormat>Laajakuva</PresentationFormat>
  <Paragraphs>143</Paragraphs>
  <Slides>21</Slides>
  <Notes>1</Notes>
  <HiddenSlides>0</HiddenSlides>
  <MMClips>2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21</vt:i4>
      </vt:variant>
    </vt:vector>
  </HeadingPairs>
  <TitlesOfParts>
    <vt:vector size="30" baseType="lpstr">
      <vt:lpstr>Aptos</vt:lpstr>
      <vt:lpstr>Arial</vt:lpstr>
      <vt:lpstr>Bauhaus 93</vt:lpstr>
      <vt:lpstr>Britannic Bold</vt:lpstr>
      <vt:lpstr>Calibri</vt:lpstr>
      <vt:lpstr>Calibri Light</vt:lpstr>
      <vt:lpstr>Trebuchet MS</vt:lpstr>
      <vt:lpstr>Office-teema</vt:lpstr>
      <vt:lpstr>1_Office-teema</vt:lpstr>
      <vt:lpstr>Toimintakertomus  2023</vt:lpstr>
      <vt:lpstr>Porin Yrittäjät ry</vt:lpstr>
      <vt:lpstr>Hallitus 2023</vt:lpstr>
      <vt:lpstr>Arvot ja Teema 2023</vt:lpstr>
      <vt:lpstr>Vaikuttaminen</vt:lpstr>
      <vt:lpstr>Yhteistyö muiden Porin seudun  toimijoiden kanssa</vt:lpstr>
      <vt:lpstr>Edustus Satakunnan Yrittäjissä </vt:lpstr>
      <vt:lpstr>Verkostoituminen</vt:lpstr>
      <vt:lpstr>PowerPoint-esitys</vt:lpstr>
      <vt:lpstr>Tukeminen</vt:lpstr>
      <vt:lpstr>Viestintä 2023</vt:lpstr>
      <vt:lpstr>Palkitut 2023</vt:lpstr>
      <vt:lpstr>PowerPoint-esitys</vt:lpstr>
      <vt:lpstr>Suuri kiitos jäsenillemme!</vt:lpstr>
      <vt:lpstr>Tilinpäätös</vt:lpstr>
      <vt:lpstr>INFO: Jäsenmaksuista 2023</vt:lpstr>
      <vt:lpstr>Tulot 107 343,16 € </vt:lpstr>
      <vt:lpstr>Menot -97 347,65 € </vt:lpstr>
      <vt:lpstr>TASE VASTAAVAA</vt:lpstr>
      <vt:lpstr>TASE VASTATTAVAA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Toimintakertomus  2018</dc:title>
  <dc:creator>Jari Taimi</dc:creator>
  <cp:lastModifiedBy>Jari Taimi</cp:lastModifiedBy>
  <cp:revision>2</cp:revision>
  <dcterms:created xsi:type="dcterms:W3CDTF">2019-03-25T08:42:02Z</dcterms:created>
  <dcterms:modified xsi:type="dcterms:W3CDTF">2024-03-14T09:50:50Z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Ids_UIVersion_3072">
    <vt:lpwstr>10</vt:lpwstr>
  </property>
  <property fmtid="{D5CDD505-2E9C-101B-9397-08002B2CF9AE}" pid="3" name="ContentTypeId">
    <vt:lpwstr>0x0101003CCF8BF104E1E348A3B5DC757C65BBF4</vt:lpwstr>
  </property>
  <property fmtid="{D5CDD505-2E9C-101B-9397-08002B2CF9AE}" pid="4" name="MediaServiceImageTags">
    <vt:lpwstr/>
  </property>
</Properties>
</file>